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00CC99"/>
    <a:srgbClr val="CCFFCC"/>
    <a:srgbClr val="FFC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0" autoAdjust="0"/>
    <p:restoredTop sz="94660"/>
  </p:normalViewPr>
  <p:slideViewPr>
    <p:cSldViewPr snapToGrid="0">
      <p:cViewPr varScale="1">
        <p:scale>
          <a:sx n="83" d="100"/>
          <a:sy n="83" d="100"/>
        </p:scale>
        <p:origin x="7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653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990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589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428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109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37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34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67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3235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51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54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2C630-A8C9-40A7-A0CC-432C3B238D59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AE001-C501-4C28-A3DC-B249D12F0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770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2E664-BB1B-3346-B8DA-F8FA5A0AA35F}"/>
              </a:ext>
            </a:extLst>
          </p:cNvPr>
          <p:cNvSpPr/>
          <p:nvPr/>
        </p:nvSpPr>
        <p:spPr>
          <a:xfrm>
            <a:off x="145995" y="1573304"/>
            <a:ext cx="4426005" cy="507146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>
                <a:solidFill>
                  <a:schemeClr val="tx1"/>
                </a:solidFill>
              </a:rPr>
              <a:t>改正前民法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2A996C8-650A-9C03-33FC-2ED7FBB1F316}"/>
              </a:ext>
            </a:extLst>
          </p:cNvPr>
          <p:cNvSpPr/>
          <p:nvPr/>
        </p:nvSpPr>
        <p:spPr>
          <a:xfrm>
            <a:off x="4572001" y="1573305"/>
            <a:ext cx="4426004" cy="507146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</a:rPr>
              <a:t>改正後民法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5B80AEC-DD96-BD8B-C5AE-8E6133CD2592}"/>
              </a:ext>
            </a:extLst>
          </p:cNvPr>
          <p:cNvSpPr/>
          <p:nvPr/>
        </p:nvSpPr>
        <p:spPr>
          <a:xfrm>
            <a:off x="145995" y="2080451"/>
            <a:ext cx="4426005" cy="21361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</a:rPr>
              <a:t>（再婚禁止期間）</a:t>
            </a: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第７３３条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　女は、前婚の解消又は取消しの日から</a:t>
            </a:r>
            <a:r>
              <a:rPr kumimoji="1" lang="ja-JP" altLang="en-US" sz="1400" b="1" u="sng" dirty="0">
                <a:solidFill>
                  <a:schemeClr val="tx1"/>
                </a:solidFill>
              </a:rPr>
              <a:t>６箇月を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経過した後でなければ、再婚をすることができない。</a:t>
            </a: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２　女が前婚の解消又は取消しの前から懐胎していた場合には、その出産の日から、前項の規定を適用しない。</a:t>
            </a:r>
            <a:endParaRPr kumimoji="1" lang="en-US" altLang="ja-JP" sz="1400" b="1" dirty="0">
              <a:solidFill>
                <a:schemeClr val="tx1"/>
              </a:solidFill>
            </a:endParaRPr>
          </a:p>
          <a:p>
            <a:endParaRPr kumimoji="1" lang="en-US" altLang="ja-JP" sz="1400" b="1" dirty="0">
              <a:solidFill>
                <a:schemeClr val="tx1"/>
              </a:solidFill>
            </a:endParaRPr>
          </a:p>
          <a:p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5207D51-E514-79A1-AE8D-1037A2708B3C}"/>
              </a:ext>
            </a:extLst>
          </p:cNvPr>
          <p:cNvSpPr/>
          <p:nvPr/>
        </p:nvSpPr>
        <p:spPr>
          <a:xfrm>
            <a:off x="4572000" y="2080450"/>
            <a:ext cx="4426005" cy="21361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</a:rPr>
              <a:t>（再婚禁止期間）</a:t>
            </a: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第７３３条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　女は、前婚の解消又は取消しの日から起算して</a:t>
            </a:r>
            <a:r>
              <a:rPr kumimoji="1" lang="ja-JP" altLang="en-US" sz="1400" b="1" u="sng" dirty="0">
                <a:solidFill>
                  <a:schemeClr val="tx1"/>
                </a:solidFill>
              </a:rPr>
              <a:t>１００日を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経過した後でなければ、再婚をすることができない。</a:t>
            </a: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２　前項の規定は、次に掲げる場合には、適用しない。</a:t>
            </a:r>
          </a:p>
          <a:p>
            <a:r>
              <a:rPr kumimoji="1" lang="ja-JP" altLang="en-US" sz="1400" b="1" u="sng" dirty="0">
                <a:solidFill>
                  <a:schemeClr val="tx1"/>
                </a:solidFill>
              </a:rPr>
              <a:t>１　女が前婚の解消又は取消しの時に懐胎していなかった場合</a:t>
            </a:r>
          </a:p>
          <a:p>
            <a:r>
              <a:rPr kumimoji="1" lang="ja-JP" altLang="en-US" sz="1400" b="1" u="sng" dirty="0">
                <a:solidFill>
                  <a:schemeClr val="tx1"/>
                </a:solidFill>
              </a:rPr>
              <a:t>２　女が前婚の解消又は取消しの後に出産した場合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0A64734-C87F-1548-7E39-B9606C8E799A}"/>
              </a:ext>
            </a:extLst>
          </p:cNvPr>
          <p:cNvSpPr/>
          <p:nvPr/>
        </p:nvSpPr>
        <p:spPr>
          <a:xfrm>
            <a:off x="145994" y="4216614"/>
            <a:ext cx="4426005" cy="12986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</a:rPr>
              <a:t>（再婚禁止期間内にした婚姻の取消し）</a:t>
            </a: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第７４６条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　第７３３条の規定に違反した婚姻は、前婚の解消若しくは取消しの日から</a:t>
            </a:r>
            <a:r>
              <a:rPr kumimoji="1" lang="ja-JP" altLang="en-US" sz="1400" b="1" u="sng" dirty="0">
                <a:solidFill>
                  <a:schemeClr val="tx1"/>
                </a:solidFill>
              </a:rPr>
              <a:t>６箇月を経過し、又は女が再婚後に懐胎したとき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は、その取消しを請求することができない。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39F4EB0-5DB5-9D17-B9BE-E77DA25660CE}"/>
              </a:ext>
            </a:extLst>
          </p:cNvPr>
          <p:cNvSpPr/>
          <p:nvPr/>
        </p:nvSpPr>
        <p:spPr>
          <a:xfrm>
            <a:off x="4571999" y="4216613"/>
            <a:ext cx="4426005" cy="12986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</a:rPr>
              <a:t>（再婚禁止期間内にした婚姻の取消し）</a:t>
            </a: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第７４６条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　第７３３条の規定に違反した婚姻は、前婚の解消若しくは取消しの日から起算して</a:t>
            </a:r>
            <a:r>
              <a:rPr kumimoji="1" lang="ja-JP" altLang="en-US" sz="1400" b="1" u="sng" dirty="0">
                <a:solidFill>
                  <a:schemeClr val="tx1"/>
                </a:solidFill>
              </a:rPr>
              <a:t>１００日を経過し、又は女が再婚後に出産したとき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は、その取消しを請求することができない。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C654930-262B-6EB9-D226-7982005E4F22}"/>
              </a:ext>
            </a:extLst>
          </p:cNvPr>
          <p:cNvSpPr/>
          <p:nvPr/>
        </p:nvSpPr>
        <p:spPr>
          <a:xfrm>
            <a:off x="145995" y="691562"/>
            <a:ext cx="8852010" cy="8221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39700" algn="just"/>
            <a:r>
              <a:rPr lang="ja-JP" altLang="en-US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最大判平成</a:t>
            </a:r>
            <a:r>
              <a:rPr lang="en-US" altLang="ja-JP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27.12.16 </a:t>
            </a:r>
            <a:r>
              <a:rPr lang="ja-JP" altLang="en-US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民集第</a:t>
            </a:r>
            <a:r>
              <a:rPr lang="en-US" altLang="ja-JP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69</a:t>
            </a:r>
            <a:r>
              <a:rPr lang="ja-JP" altLang="en-US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巻</a:t>
            </a:r>
            <a:r>
              <a:rPr lang="en-US" altLang="ja-JP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8</a:t>
            </a:r>
            <a:r>
              <a:rPr lang="ja-JP" altLang="en-US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号</a:t>
            </a:r>
            <a:r>
              <a:rPr lang="en-US" altLang="ja-JP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2427</a:t>
            </a:r>
            <a:r>
              <a:rPr lang="ja-JP" altLang="en-US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頁（女子再婚禁止期間事件）の判決後、平成</a:t>
            </a:r>
            <a:r>
              <a:rPr lang="en-US" altLang="ja-JP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28</a:t>
            </a:r>
            <a:r>
              <a:rPr lang="ja-JP" altLang="en-US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</a:t>
            </a:r>
            <a:r>
              <a:rPr lang="en-US" altLang="ja-JP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6</a:t>
            </a:r>
            <a:r>
              <a:rPr lang="ja-JP" altLang="en-US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</a:t>
            </a:r>
            <a:r>
              <a:rPr lang="en-US" altLang="ja-JP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</a:t>
            </a:r>
            <a:r>
              <a:rPr lang="ja-JP" altLang="en-US" sz="1500" b="1" kern="100" dirty="0"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日，民法の一部を改正する法律が成立し，女性の再婚禁止期間が６か月から１００日に短縮されました（同月７日公布・施行）。</a:t>
            </a:r>
            <a:endParaRPr lang="ja-JP" altLang="ja-JP" sz="1500" b="1" kern="100" dirty="0">
              <a:solidFill>
                <a:schemeClr val="tx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C30C92A-47DC-5755-11D8-ABDA3A7E9745}"/>
              </a:ext>
            </a:extLst>
          </p:cNvPr>
          <p:cNvSpPr/>
          <p:nvPr/>
        </p:nvSpPr>
        <p:spPr>
          <a:xfrm>
            <a:off x="145995" y="130629"/>
            <a:ext cx="8852010" cy="446949"/>
          </a:xfrm>
          <a:prstGeom prst="roundRect">
            <a:avLst/>
          </a:prstGeom>
          <a:solidFill>
            <a:srgbClr val="00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</a:rPr>
              <a:t>再婚禁止期間の改正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3660BF1-59FF-3B23-8EF4-D1F8F04EC4E1}"/>
              </a:ext>
            </a:extLst>
          </p:cNvPr>
          <p:cNvSpPr/>
          <p:nvPr/>
        </p:nvSpPr>
        <p:spPr>
          <a:xfrm>
            <a:off x="145995" y="5655448"/>
            <a:ext cx="8852010" cy="107192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</a:rPr>
              <a:t>（嫡出の推定）</a:t>
            </a: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第７７２条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　妻が婚姻中に懐胎した子は、夫の子と推定する。</a:t>
            </a: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２　婚姻の成立の日から２００日を経過した後又は婚姻の解消若しくは取消しの日から３００日以内に生まれた子は、婚姻中に懐胎したものと推定する。</a:t>
            </a:r>
          </a:p>
        </p:txBody>
      </p:sp>
    </p:spTree>
    <p:extLst>
      <p:ext uri="{BB962C8B-B14F-4D97-AF65-F5344CB8AC3E}">
        <p14:creationId xmlns:p14="http://schemas.microsoft.com/office/powerpoint/2010/main" val="2526739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386</Words>
  <PresentationFormat>画面に合わせる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游明朝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2022-06-26T06:15:51Z</dcterms:created>
  <dcterms:modified xsi:type="dcterms:W3CDTF">2022-06-26T06:38:59Z</dcterms:modified>
</cp:coreProperties>
</file>