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563378-A8AE-40F9-A62C-BB2413FE499A}" v="149" dt="2024-06-10T05:22:22.5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2024/6/9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6154" y="108653"/>
            <a:ext cx="9144000" cy="6056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200">
                <a:latin typeface="メイリオ"/>
                <a:ea typeface="メイリオ"/>
              </a:rPr>
              <a:t>ツールの使い方</a:t>
            </a:r>
            <a:endParaRPr kumimoji="1" lang="ja-JP" altLang="en-US" sz="3200">
              <a:latin typeface="メイリオ"/>
              <a:ea typeface="メイリオ"/>
            </a:endParaRP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5E79F282-E652-20C0-DEB1-9C8D21D969B5}"/>
              </a:ext>
            </a:extLst>
          </p:cNvPr>
          <p:cNvSpPr txBox="1">
            <a:spLocks/>
          </p:cNvSpPr>
          <p:nvPr/>
        </p:nvSpPr>
        <p:spPr>
          <a:xfrm>
            <a:off x="7443257" y="999702"/>
            <a:ext cx="4637049" cy="15442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>
                <a:latin typeface="メイリオ"/>
                <a:ea typeface="メイリオ"/>
              </a:rPr>
              <a:t>①お送りしたcreate_tool.zipを「すべて展開」し</a:t>
            </a: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お客様のパソコン内に保存してください。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※任意の場所でOKです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</p:txBody>
      </p:sp>
      <p:pic>
        <p:nvPicPr>
          <p:cNvPr id="4" name="図 3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212878AF-AC77-DBF8-6C2E-17F0CF320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01" y="1267083"/>
            <a:ext cx="6524625" cy="48387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6154" y="108653"/>
            <a:ext cx="9144000" cy="6056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200">
                <a:latin typeface="メイリオ"/>
                <a:ea typeface="メイリオ"/>
              </a:rPr>
              <a:t>ツールの使い方</a:t>
            </a:r>
            <a:endParaRPr kumimoji="1" lang="ja-JP" altLang="en-US" sz="3200">
              <a:latin typeface="メイリオ"/>
              <a:ea typeface="メイリオ"/>
            </a:endParaRP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5E79F282-E652-20C0-DEB1-9C8D21D969B5}"/>
              </a:ext>
            </a:extLst>
          </p:cNvPr>
          <p:cNvSpPr txBox="1">
            <a:spLocks/>
          </p:cNvSpPr>
          <p:nvPr/>
        </p:nvSpPr>
        <p:spPr>
          <a:xfrm>
            <a:off x="5194931" y="766583"/>
            <a:ext cx="6994010" cy="45488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>
                <a:latin typeface="メイリオ"/>
                <a:ea typeface="メイリオ"/>
              </a:rPr>
              <a:t>②先ほど展開したフォルダ内に「create_tool.exe」というファイルがあります。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こちらのファイルをクリックするとツールが起動します</a:t>
            </a: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※体験版の場合は、無料利用可能な期間があります。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　期限が切れると、期限切れのwindowが表示されます。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 dirty="0">
                <a:latin typeface="メイリオ"/>
                <a:ea typeface="メイリオ"/>
              </a:rPr>
              <a:t>　　</a:t>
            </a: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 dirty="0">
                <a:latin typeface="メイリオ"/>
                <a:ea typeface="メイリオ"/>
              </a:rPr>
              <a:t>　　</a:t>
            </a:r>
            <a:endParaRPr lang="ja-JP" dirty="0">
              <a:latin typeface="Aptos" panose="020B0004020202020204"/>
              <a:ea typeface="ＭＳ Ｐゴシック"/>
            </a:endParaRPr>
          </a:p>
        </p:txBody>
      </p:sp>
      <p:pic>
        <p:nvPicPr>
          <p:cNvPr id="4" name="図 3" descr="グラフィカル ユーザー インターフェイス, テキスト, アプリケーション&#10;&#10;説明は自動で生成されたものです">
            <a:extLst>
              <a:ext uri="{FF2B5EF4-FFF2-40B4-BE49-F238E27FC236}">
                <a16:creationId xmlns:a16="http://schemas.microsoft.com/office/drawing/2014/main" id="{E4111FA7-D86F-C3D3-260F-98F250F24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" y="858307"/>
            <a:ext cx="5005917" cy="17123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CBC4DAB-84CD-5D6D-1D17-1BECAD241F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799" y="2900925"/>
            <a:ext cx="3181350" cy="14954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8984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6154" y="108653"/>
            <a:ext cx="9144000" cy="6056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200">
                <a:latin typeface="メイリオ"/>
                <a:ea typeface="メイリオ"/>
              </a:rPr>
              <a:t>ツールの使い方</a:t>
            </a:r>
            <a:endParaRPr kumimoji="1" lang="ja-JP" altLang="en-US" sz="3200">
              <a:latin typeface="メイリオ"/>
              <a:ea typeface="メイリオ"/>
            </a:endParaRP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5E79F282-E652-20C0-DEB1-9C8D21D969B5}"/>
              </a:ext>
            </a:extLst>
          </p:cNvPr>
          <p:cNvSpPr txBox="1">
            <a:spLocks/>
          </p:cNvSpPr>
          <p:nvPr/>
        </p:nvSpPr>
        <p:spPr>
          <a:xfrm>
            <a:off x="5784418" y="2400135"/>
            <a:ext cx="6096602" cy="12898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>
                <a:latin typeface="メイリオ"/>
                <a:ea typeface="メイリオ"/>
              </a:rPr>
              <a:t>④続いて、プログラムが起動した後の説明をします。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詩のテーマを設定して実行ボタンを押してください。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詩を作成後、window画面に結果が表示されます。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sz="1400" dirty="0">
              <a:latin typeface="Aptos" panose="020B0004020202020204"/>
              <a:ea typeface="ＭＳ Ｐゴシック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</p:txBody>
      </p:sp>
      <p:pic>
        <p:nvPicPr>
          <p:cNvPr id="2" name="図 1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2CFD2711-6605-3432-C073-837A04491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78" y="1946564"/>
            <a:ext cx="5438775" cy="2133600"/>
          </a:xfrm>
          <a:prstGeom prst="rect">
            <a:avLst/>
          </a:prstGeom>
        </p:spPr>
      </p:pic>
      <p:pic>
        <p:nvPicPr>
          <p:cNvPr id="6" name="図 5" descr="グラフィカル ユーザー インターフェイス, アプリケーション&#10;&#10;説明は自動で生成されたものです">
            <a:extLst>
              <a:ext uri="{FF2B5EF4-FFF2-40B4-BE49-F238E27FC236}">
                <a16:creationId xmlns:a16="http://schemas.microsoft.com/office/drawing/2014/main" id="{A09547CC-954D-71C6-F0D8-E97BD34BF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41" y="4445145"/>
            <a:ext cx="5429250" cy="2124075"/>
          </a:xfrm>
          <a:prstGeom prst="rect">
            <a:avLst/>
          </a:prstGeom>
        </p:spPr>
      </p:pic>
      <p:sp>
        <p:nvSpPr>
          <p:cNvPr id="7" name="サブタイトル 2">
            <a:extLst>
              <a:ext uri="{FF2B5EF4-FFF2-40B4-BE49-F238E27FC236}">
                <a16:creationId xmlns:a16="http://schemas.microsoft.com/office/drawing/2014/main" id="{E4475996-943D-57B0-8774-9773C994564D}"/>
              </a:ext>
            </a:extLst>
          </p:cNvPr>
          <p:cNvSpPr txBox="1">
            <a:spLocks/>
          </p:cNvSpPr>
          <p:nvPr/>
        </p:nvSpPr>
        <p:spPr>
          <a:xfrm>
            <a:off x="5784418" y="4517901"/>
            <a:ext cx="6245043" cy="12898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>
                <a:latin typeface="メイリオ"/>
                <a:ea typeface="メイリオ"/>
              </a:rPr>
              <a:t>⑤詩を追加作成に✓を入れると、作成した詩の中から1つランダムに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r>
              <a:rPr lang="ja-JP" altLang="en-US" sz="1400">
                <a:latin typeface="メイリオ"/>
                <a:ea typeface="メイリオ"/>
              </a:rPr>
              <a:t>　選択し追加で詩が作成され、別windowに結果が表示されます。</a:t>
            </a:r>
            <a:endParaRPr lang="ja-JP" altLang="en-US" sz="1400" dirty="0">
              <a:latin typeface="メイリオ"/>
              <a:ea typeface="メイリオ"/>
            </a:endParaRPr>
          </a:p>
          <a:p>
            <a:pPr algn="l"/>
            <a:endParaRPr lang="ja-JP" altLang="en-US" sz="1400" dirty="0"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32918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140</cp:revision>
  <dcterms:created xsi:type="dcterms:W3CDTF">2024-04-05T16:47:02Z</dcterms:created>
  <dcterms:modified xsi:type="dcterms:W3CDTF">2024-06-10T05:22:49Z</dcterms:modified>
</cp:coreProperties>
</file>