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7" r:id="rId8"/>
    <p:sldId id="268" r:id="rId9"/>
    <p:sldId id="263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2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哲一 阿部" userId="1d31113994842a11" providerId="LiveId" clId="{8667BDD6-0EF9-444A-821B-CF3D9EE9DD44}"/>
    <pc:docChg chg="undo custSel addSld delSld modSld">
      <pc:chgData name="哲一 阿部" userId="1d31113994842a11" providerId="LiveId" clId="{8667BDD6-0EF9-444A-821B-CF3D9EE9DD44}" dt="2025-08-04T11:29:25.486" v="3606" actId="6549"/>
      <pc:docMkLst>
        <pc:docMk/>
      </pc:docMkLst>
      <pc:sldChg chg="modSp mod">
        <pc:chgData name="哲一 阿部" userId="1d31113994842a11" providerId="LiveId" clId="{8667BDD6-0EF9-444A-821B-CF3D9EE9DD44}" dt="2025-08-04T11:29:25.486" v="3606" actId="6549"/>
        <pc:sldMkLst>
          <pc:docMk/>
          <pc:sldMk cId="3916374817" sldId="256"/>
        </pc:sldMkLst>
        <pc:spChg chg="mod">
          <ac:chgData name="哲一 阿部" userId="1d31113994842a11" providerId="LiveId" clId="{8667BDD6-0EF9-444A-821B-CF3D9EE9DD44}" dt="2025-08-04T02:07:45.140" v="35" actId="6549"/>
          <ac:spMkLst>
            <pc:docMk/>
            <pc:sldMk cId="3916374817" sldId="256"/>
            <ac:spMk id="2" creationId="{15CDB239-29DC-977B-4169-37EDE5EAA4CE}"/>
          </ac:spMkLst>
        </pc:spChg>
        <pc:spChg chg="mod">
          <ac:chgData name="哲一 阿部" userId="1d31113994842a11" providerId="LiveId" clId="{8667BDD6-0EF9-444A-821B-CF3D9EE9DD44}" dt="2025-08-04T11:29:25.486" v="3606" actId="6549"/>
          <ac:spMkLst>
            <pc:docMk/>
            <pc:sldMk cId="3916374817" sldId="256"/>
            <ac:spMk id="4" creationId="{CE905C43-7A7A-4E22-B424-B55BA2FB3D06}"/>
          </ac:spMkLst>
        </pc:spChg>
      </pc:sldChg>
      <pc:sldChg chg="delSp modSp mod">
        <pc:chgData name="哲一 阿部" userId="1d31113994842a11" providerId="LiveId" clId="{8667BDD6-0EF9-444A-821B-CF3D9EE9DD44}" dt="2025-08-04T11:18:31.752" v="3405" actId="6549"/>
        <pc:sldMkLst>
          <pc:docMk/>
          <pc:sldMk cId="2921826271" sldId="257"/>
        </pc:sldMkLst>
        <pc:spChg chg="mod">
          <ac:chgData name="哲一 阿部" userId="1d31113994842a11" providerId="LiveId" clId="{8667BDD6-0EF9-444A-821B-CF3D9EE9DD44}" dt="2025-08-04T05:03:38.678" v="284" actId="6549"/>
          <ac:spMkLst>
            <pc:docMk/>
            <pc:sldMk cId="2921826271" sldId="257"/>
            <ac:spMk id="2" creationId="{3E0DB9FF-1B2E-AB82-0584-B11F2873F0D3}"/>
          </ac:spMkLst>
        </pc:spChg>
        <pc:spChg chg="mod">
          <ac:chgData name="哲一 阿部" userId="1d31113994842a11" providerId="LiveId" clId="{8667BDD6-0EF9-444A-821B-CF3D9EE9DD44}" dt="2025-08-04T02:10:22.303" v="132" actId="1076"/>
          <ac:spMkLst>
            <pc:docMk/>
            <pc:sldMk cId="2921826271" sldId="257"/>
            <ac:spMk id="3" creationId="{16C1F0B3-6253-796F-795C-FB50719594FC}"/>
          </ac:spMkLst>
        </pc:spChg>
        <pc:spChg chg="mod">
          <ac:chgData name="哲一 阿部" userId="1d31113994842a11" providerId="LiveId" clId="{8667BDD6-0EF9-444A-821B-CF3D9EE9DD44}" dt="2025-08-04T05:05:18.495" v="359" actId="1076"/>
          <ac:spMkLst>
            <pc:docMk/>
            <pc:sldMk cId="2921826271" sldId="257"/>
            <ac:spMk id="5" creationId="{AC38E8F4-B5E8-8F89-B32F-CC1D50F065FD}"/>
          </ac:spMkLst>
        </pc:spChg>
        <pc:spChg chg="mod">
          <ac:chgData name="哲一 阿部" userId="1d31113994842a11" providerId="LiveId" clId="{8667BDD6-0EF9-444A-821B-CF3D9EE9DD44}" dt="2025-08-04T02:09:19.552" v="110" actId="6549"/>
          <ac:spMkLst>
            <pc:docMk/>
            <pc:sldMk cId="2921826271" sldId="257"/>
            <ac:spMk id="8" creationId="{8D4F033C-3B96-6BE5-FE44-D411A355C4C6}"/>
          </ac:spMkLst>
        </pc:spChg>
        <pc:spChg chg="del">
          <ac:chgData name="哲一 阿部" userId="1d31113994842a11" providerId="LiveId" clId="{8667BDD6-0EF9-444A-821B-CF3D9EE9DD44}" dt="2025-08-04T02:09:53.136" v="127" actId="478"/>
          <ac:spMkLst>
            <pc:docMk/>
            <pc:sldMk cId="2921826271" sldId="257"/>
            <ac:spMk id="10" creationId="{3D5052C8-08A2-07F7-413D-3803D4C0F2E0}"/>
          </ac:spMkLst>
        </pc:spChg>
        <pc:spChg chg="mod">
          <ac:chgData name="哲一 阿部" userId="1d31113994842a11" providerId="LiveId" clId="{8667BDD6-0EF9-444A-821B-CF3D9EE9DD44}" dt="2025-08-04T02:10:15.557" v="130" actId="1076"/>
          <ac:spMkLst>
            <pc:docMk/>
            <pc:sldMk cId="2921826271" sldId="257"/>
            <ac:spMk id="12" creationId="{283B8E51-D311-11CD-65B3-401CA3B36AF9}"/>
          </ac:spMkLst>
        </pc:spChg>
        <pc:spChg chg="mod">
          <ac:chgData name="哲一 阿部" userId="1d31113994842a11" providerId="LiveId" clId="{8667BDD6-0EF9-444A-821B-CF3D9EE9DD44}" dt="2025-08-04T02:10:01.773" v="128" actId="1076"/>
          <ac:spMkLst>
            <pc:docMk/>
            <pc:sldMk cId="2921826271" sldId="257"/>
            <ac:spMk id="14" creationId="{943AFAD7-33A8-DC4F-509E-FCCE07A62B2E}"/>
          </ac:spMkLst>
        </pc:spChg>
        <pc:spChg chg="mod">
          <ac:chgData name="哲一 阿部" userId="1d31113994842a11" providerId="LiveId" clId="{8667BDD6-0EF9-444A-821B-CF3D9EE9DD44}" dt="2025-08-04T02:10:20.379" v="131" actId="1076"/>
          <ac:spMkLst>
            <pc:docMk/>
            <pc:sldMk cId="2921826271" sldId="257"/>
            <ac:spMk id="16" creationId="{990ABB23-1B49-3BA6-198E-C57CEB403A87}"/>
          </ac:spMkLst>
        </pc:spChg>
        <pc:spChg chg="del">
          <ac:chgData name="哲一 阿部" userId="1d31113994842a11" providerId="LiveId" clId="{8667BDD6-0EF9-444A-821B-CF3D9EE9DD44}" dt="2025-08-04T02:11:52.666" v="252" actId="478"/>
          <ac:spMkLst>
            <pc:docMk/>
            <pc:sldMk cId="2921826271" sldId="257"/>
            <ac:spMk id="17" creationId="{173E816B-1789-295E-DEC7-906051F1B283}"/>
          </ac:spMkLst>
        </pc:spChg>
        <pc:spChg chg="mod">
          <ac:chgData name="哲一 阿部" userId="1d31113994842a11" providerId="LiveId" clId="{8667BDD6-0EF9-444A-821B-CF3D9EE9DD44}" dt="2025-08-04T02:12:28.343" v="269" actId="1076"/>
          <ac:spMkLst>
            <pc:docMk/>
            <pc:sldMk cId="2921826271" sldId="257"/>
            <ac:spMk id="19" creationId="{2560A736-A71A-5FCB-6CA8-8638CF84AD82}"/>
          </ac:spMkLst>
        </pc:spChg>
        <pc:spChg chg="mod">
          <ac:chgData name="哲一 阿部" userId="1d31113994842a11" providerId="LiveId" clId="{8667BDD6-0EF9-444A-821B-CF3D9EE9DD44}" dt="2025-08-04T02:12:21.896" v="268" actId="1076"/>
          <ac:spMkLst>
            <pc:docMk/>
            <pc:sldMk cId="2921826271" sldId="257"/>
            <ac:spMk id="20" creationId="{6A5CB88C-1603-E78E-47B3-7491DE6C46AB}"/>
          </ac:spMkLst>
        </pc:spChg>
        <pc:spChg chg="mod">
          <ac:chgData name="哲一 阿部" userId="1d31113994842a11" providerId="LiveId" clId="{8667BDD6-0EF9-444A-821B-CF3D9EE9DD44}" dt="2025-08-04T02:12:34.049" v="270" actId="1076"/>
          <ac:spMkLst>
            <pc:docMk/>
            <pc:sldMk cId="2921826271" sldId="257"/>
            <ac:spMk id="24" creationId="{E461AC56-5C00-5145-6161-66A99900C07E}"/>
          </ac:spMkLst>
        </pc:spChg>
        <pc:spChg chg="mod">
          <ac:chgData name="哲一 阿部" userId="1d31113994842a11" providerId="LiveId" clId="{8667BDD6-0EF9-444A-821B-CF3D9EE9DD44}" dt="2025-08-04T02:12:21.896" v="268" actId="1076"/>
          <ac:spMkLst>
            <pc:docMk/>
            <pc:sldMk cId="2921826271" sldId="257"/>
            <ac:spMk id="25" creationId="{1949E6CA-9D28-C82C-B33A-246B0B849ABF}"/>
          </ac:spMkLst>
        </pc:spChg>
        <pc:spChg chg="del">
          <ac:chgData name="哲一 阿部" userId="1d31113994842a11" providerId="LiveId" clId="{8667BDD6-0EF9-444A-821B-CF3D9EE9DD44}" dt="2025-08-04T02:11:55.772" v="253" actId="478"/>
          <ac:spMkLst>
            <pc:docMk/>
            <pc:sldMk cId="2921826271" sldId="257"/>
            <ac:spMk id="27" creationId="{70052546-8F88-AEDC-68C5-69776282ACBE}"/>
          </ac:spMkLst>
        </pc:spChg>
        <pc:spChg chg="mod">
          <ac:chgData name="哲一 阿部" userId="1d31113994842a11" providerId="LiveId" clId="{8667BDD6-0EF9-444A-821B-CF3D9EE9DD44}" dt="2025-08-04T02:11:46.497" v="251" actId="20577"/>
          <ac:spMkLst>
            <pc:docMk/>
            <pc:sldMk cId="2921826271" sldId="257"/>
            <ac:spMk id="31" creationId="{43646BD8-1207-01B9-1A4E-C8CBDA6773AA}"/>
          </ac:spMkLst>
        </pc:spChg>
        <pc:spChg chg="mod">
          <ac:chgData name="哲一 阿部" userId="1d31113994842a11" providerId="LiveId" clId="{8667BDD6-0EF9-444A-821B-CF3D9EE9DD44}" dt="2025-08-04T02:10:38.485" v="161" actId="20577"/>
          <ac:spMkLst>
            <pc:docMk/>
            <pc:sldMk cId="2921826271" sldId="257"/>
            <ac:spMk id="33" creationId="{FA1DA331-CCC3-7864-5751-86B150616FBD}"/>
          </ac:spMkLst>
        </pc:spChg>
        <pc:spChg chg="mod">
          <ac:chgData name="哲一 阿部" userId="1d31113994842a11" providerId="LiveId" clId="{8667BDD6-0EF9-444A-821B-CF3D9EE9DD44}" dt="2025-08-04T11:16:22.108" v="3394" actId="6549"/>
          <ac:spMkLst>
            <pc:docMk/>
            <pc:sldMk cId="2921826271" sldId="257"/>
            <ac:spMk id="40" creationId="{6CB4B848-5AB8-03C4-4D93-0893AE058783}"/>
          </ac:spMkLst>
        </pc:spChg>
        <pc:spChg chg="mod">
          <ac:chgData name="哲一 阿部" userId="1d31113994842a11" providerId="LiveId" clId="{8667BDD6-0EF9-444A-821B-CF3D9EE9DD44}" dt="2025-08-04T02:10:31.497" v="147" actId="6549"/>
          <ac:spMkLst>
            <pc:docMk/>
            <pc:sldMk cId="2921826271" sldId="257"/>
            <ac:spMk id="42" creationId="{4CF12673-1787-00EE-2172-3F014D8E6589}"/>
          </ac:spMkLst>
        </pc:spChg>
        <pc:spChg chg="mod">
          <ac:chgData name="哲一 阿部" userId="1d31113994842a11" providerId="LiveId" clId="{8667BDD6-0EF9-444A-821B-CF3D9EE9DD44}" dt="2025-08-04T02:11:05.911" v="185" actId="6549"/>
          <ac:spMkLst>
            <pc:docMk/>
            <pc:sldMk cId="2921826271" sldId="257"/>
            <ac:spMk id="44" creationId="{1961CCFE-E3F5-CB1B-9E9A-2A7836C99A29}"/>
          </ac:spMkLst>
        </pc:spChg>
        <pc:spChg chg="mod">
          <ac:chgData name="哲一 阿部" userId="1d31113994842a11" providerId="LiveId" clId="{8667BDD6-0EF9-444A-821B-CF3D9EE9DD44}" dt="2025-08-04T11:18:31.752" v="3405" actId="6549"/>
          <ac:spMkLst>
            <pc:docMk/>
            <pc:sldMk cId="2921826271" sldId="257"/>
            <ac:spMk id="47" creationId="{C7593381-C4A0-4AAF-2A80-8EE9F1A250C6}"/>
          </ac:spMkLst>
        </pc:spChg>
        <pc:spChg chg="mod">
          <ac:chgData name="哲一 阿部" userId="1d31113994842a11" providerId="LiveId" clId="{8667BDD6-0EF9-444A-821B-CF3D9EE9DD44}" dt="2025-08-04T02:09:04.766" v="95" actId="6549"/>
          <ac:spMkLst>
            <pc:docMk/>
            <pc:sldMk cId="2921826271" sldId="257"/>
            <ac:spMk id="51" creationId="{5768F726-E436-9825-22B7-B994F5CF75D0}"/>
          </ac:spMkLst>
        </pc:spChg>
        <pc:spChg chg="mod">
          <ac:chgData name="哲一 阿部" userId="1d31113994842a11" providerId="LiveId" clId="{8667BDD6-0EF9-444A-821B-CF3D9EE9DD44}" dt="2025-08-04T05:04:10.409" v="321" actId="14100"/>
          <ac:spMkLst>
            <pc:docMk/>
            <pc:sldMk cId="2921826271" sldId="257"/>
            <ac:spMk id="52" creationId="{390F9B3F-8C14-22DC-F08B-388A5C38AE74}"/>
          </ac:spMkLst>
        </pc:spChg>
        <pc:picChg chg="del">
          <ac:chgData name="哲一 阿部" userId="1d31113994842a11" providerId="LiveId" clId="{8667BDD6-0EF9-444A-821B-CF3D9EE9DD44}" dt="2025-08-04T02:09:49.630" v="126" actId="478"/>
          <ac:picMkLst>
            <pc:docMk/>
            <pc:sldMk cId="2921826271" sldId="257"/>
            <ac:picMk id="9" creationId="{966D6FDB-BC47-4BC6-8C4B-1E1129155CC2}"/>
          </ac:picMkLst>
        </pc:picChg>
        <pc:picChg chg="mod">
          <ac:chgData name="哲一 阿部" userId="1d31113994842a11" providerId="LiveId" clId="{8667BDD6-0EF9-444A-821B-CF3D9EE9DD44}" dt="2025-08-04T02:10:01.773" v="128" actId="1076"/>
          <ac:picMkLst>
            <pc:docMk/>
            <pc:sldMk cId="2921826271" sldId="257"/>
            <ac:picMk id="11" creationId="{852D74CF-854F-BC04-F748-528A1C9340E0}"/>
          </ac:picMkLst>
        </pc:picChg>
        <pc:picChg chg="mod">
          <ac:chgData name="哲一 阿部" userId="1d31113994842a11" providerId="LiveId" clId="{8667BDD6-0EF9-444A-821B-CF3D9EE9DD44}" dt="2025-08-04T02:10:01.773" v="128" actId="1076"/>
          <ac:picMkLst>
            <pc:docMk/>
            <pc:sldMk cId="2921826271" sldId="257"/>
            <ac:picMk id="13" creationId="{7B5B3DBC-BFAA-20F8-0BDB-5FA9A7C6852E}"/>
          </ac:picMkLst>
        </pc:picChg>
        <pc:picChg chg="del">
          <ac:chgData name="哲一 阿部" userId="1d31113994842a11" providerId="LiveId" clId="{8667BDD6-0EF9-444A-821B-CF3D9EE9DD44}" dt="2025-08-04T02:11:52.666" v="252" actId="478"/>
          <ac:picMkLst>
            <pc:docMk/>
            <pc:sldMk cId="2921826271" sldId="257"/>
            <ac:picMk id="18" creationId="{D2C8210D-4D7E-05D1-DD60-50CFBD5D895F}"/>
          </ac:picMkLst>
        </pc:picChg>
        <pc:picChg chg="mod">
          <ac:chgData name="哲一 阿部" userId="1d31113994842a11" providerId="LiveId" clId="{8667BDD6-0EF9-444A-821B-CF3D9EE9DD44}" dt="2025-08-04T02:12:21.896" v="268" actId="1076"/>
          <ac:picMkLst>
            <pc:docMk/>
            <pc:sldMk cId="2921826271" sldId="257"/>
            <ac:picMk id="23" creationId="{6203692D-D571-2480-D048-386CBAB6D175}"/>
          </ac:picMkLst>
        </pc:picChg>
        <pc:picChg chg="mod">
          <ac:chgData name="哲一 阿部" userId="1d31113994842a11" providerId="LiveId" clId="{8667BDD6-0EF9-444A-821B-CF3D9EE9DD44}" dt="2025-08-04T02:12:21.896" v="268" actId="1076"/>
          <ac:picMkLst>
            <pc:docMk/>
            <pc:sldMk cId="2921826271" sldId="257"/>
            <ac:picMk id="26" creationId="{450921FE-8B83-D466-7434-69BBB5226375}"/>
          </ac:picMkLst>
        </pc:picChg>
      </pc:sldChg>
      <pc:sldChg chg="addSp delSp modSp mod">
        <pc:chgData name="哲一 阿部" userId="1d31113994842a11" providerId="LiveId" clId="{8667BDD6-0EF9-444A-821B-CF3D9EE9DD44}" dt="2025-08-04T11:23:59.945" v="3592" actId="20577"/>
        <pc:sldMkLst>
          <pc:docMk/>
          <pc:sldMk cId="1243983759" sldId="258"/>
        </pc:sldMkLst>
        <pc:spChg chg="mod">
          <ac:chgData name="哲一 阿部" userId="1d31113994842a11" providerId="LiveId" clId="{8667BDD6-0EF9-444A-821B-CF3D9EE9DD44}" dt="2025-08-04T11:23:59.945" v="3592" actId="20577"/>
          <ac:spMkLst>
            <pc:docMk/>
            <pc:sldMk cId="1243983759" sldId="258"/>
            <ac:spMk id="29" creationId="{28D0ACE9-634A-C5F0-214C-41C46B2D5336}"/>
          </ac:spMkLst>
        </pc:spChg>
        <pc:spChg chg="mod">
          <ac:chgData name="哲一 阿部" userId="1d31113994842a11" providerId="LiveId" clId="{8667BDD6-0EF9-444A-821B-CF3D9EE9DD44}" dt="2025-08-04T05:08:35.104" v="384" actId="20577"/>
          <ac:spMkLst>
            <pc:docMk/>
            <pc:sldMk cId="1243983759" sldId="258"/>
            <ac:spMk id="37" creationId="{460076D2-2444-B60B-4C79-C25C4349CD9A}"/>
          </ac:spMkLst>
        </pc:spChg>
        <pc:picChg chg="del">
          <ac:chgData name="哲一 阿部" userId="1d31113994842a11" providerId="LiveId" clId="{8667BDD6-0EF9-444A-821B-CF3D9EE9DD44}" dt="2025-08-04T05:07:30.438" v="360" actId="478"/>
          <ac:picMkLst>
            <pc:docMk/>
            <pc:sldMk cId="1243983759" sldId="258"/>
            <ac:picMk id="4" creationId="{A54682E7-6D0D-9C35-9ECD-423E4E0FD7AA}"/>
          </ac:picMkLst>
        </pc:picChg>
        <pc:picChg chg="add mod ord">
          <ac:chgData name="哲一 阿部" userId="1d31113994842a11" providerId="LiveId" clId="{8667BDD6-0EF9-444A-821B-CF3D9EE9DD44}" dt="2025-08-04T05:09:31.552" v="486" actId="1076"/>
          <ac:picMkLst>
            <pc:docMk/>
            <pc:sldMk cId="1243983759" sldId="258"/>
            <ac:picMk id="5" creationId="{4C89EBB9-FBE6-1BD9-038C-01C195F8E69F}"/>
          </ac:picMkLst>
        </pc:picChg>
        <pc:picChg chg="mod">
          <ac:chgData name="哲一 阿部" userId="1d31113994842a11" providerId="LiveId" clId="{8667BDD6-0EF9-444A-821B-CF3D9EE9DD44}" dt="2025-08-04T05:09:33.582" v="487" actId="1076"/>
          <ac:picMkLst>
            <pc:docMk/>
            <pc:sldMk cId="1243983759" sldId="258"/>
            <ac:picMk id="12" creationId="{DDBF2F96-8728-793B-5033-0651A749B3FF}"/>
          </ac:picMkLst>
        </pc:picChg>
      </pc:sldChg>
      <pc:sldChg chg="addSp delSp modSp mod">
        <pc:chgData name="哲一 阿部" userId="1d31113994842a11" providerId="LiveId" clId="{8667BDD6-0EF9-444A-821B-CF3D9EE9DD44}" dt="2025-08-04T05:16:09.869" v="588" actId="1076"/>
        <pc:sldMkLst>
          <pc:docMk/>
          <pc:sldMk cId="2673180619" sldId="259"/>
        </pc:sldMkLst>
        <pc:spChg chg="mod">
          <ac:chgData name="哲一 阿部" userId="1d31113994842a11" providerId="LiveId" clId="{8667BDD6-0EF9-444A-821B-CF3D9EE9DD44}" dt="2025-08-04T05:13:34.446" v="567" actId="6549"/>
          <ac:spMkLst>
            <pc:docMk/>
            <pc:sldMk cId="2673180619" sldId="259"/>
            <ac:spMk id="15" creationId="{EB2062F2-747E-E68D-06BE-4D0ECC81EA16}"/>
          </ac:spMkLst>
        </pc:spChg>
        <pc:picChg chg="del">
          <ac:chgData name="哲一 阿部" userId="1d31113994842a11" providerId="LiveId" clId="{8667BDD6-0EF9-444A-821B-CF3D9EE9DD44}" dt="2025-08-04T05:15:03.430" v="575" actId="478"/>
          <ac:picMkLst>
            <pc:docMk/>
            <pc:sldMk cId="2673180619" sldId="259"/>
            <ac:picMk id="4" creationId="{7181F36C-282E-9F92-5F1F-76C4534362B5}"/>
          </ac:picMkLst>
        </pc:picChg>
        <pc:picChg chg="add mod">
          <ac:chgData name="哲一 阿部" userId="1d31113994842a11" providerId="LiveId" clId="{8667BDD6-0EF9-444A-821B-CF3D9EE9DD44}" dt="2025-08-04T05:13:19.120" v="557" actId="14100"/>
          <ac:picMkLst>
            <pc:docMk/>
            <pc:sldMk cId="2673180619" sldId="259"/>
            <ac:picMk id="6" creationId="{E07C9D6F-E164-AEDC-3BC0-1B5F65547FFE}"/>
          </ac:picMkLst>
        </pc:picChg>
        <pc:picChg chg="add mod ord">
          <ac:chgData name="哲一 阿部" userId="1d31113994842a11" providerId="LiveId" clId="{8667BDD6-0EF9-444A-821B-CF3D9EE9DD44}" dt="2025-08-04T05:14:26.487" v="573" actId="167"/>
          <ac:picMkLst>
            <pc:docMk/>
            <pc:sldMk cId="2673180619" sldId="259"/>
            <ac:picMk id="9" creationId="{C85E4388-42F4-50D5-1FD4-92D498B5885D}"/>
          </ac:picMkLst>
        </pc:picChg>
        <pc:picChg chg="del">
          <ac:chgData name="哲一 阿部" userId="1d31113994842a11" providerId="LiveId" clId="{8667BDD6-0EF9-444A-821B-CF3D9EE9DD44}" dt="2025-08-04T05:16:00.683" v="583" actId="478"/>
          <ac:picMkLst>
            <pc:docMk/>
            <pc:sldMk cId="2673180619" sldId="259"/>
            <ac:picMk id="10" creationId="{FD4788DF-236C-650C-10C6-AEFDF4393D3E}"/>
          </ac:picMkLst>
        </pc:picChg>
        <pc:picChg chg="add mod">
          <ac:chgData name="哲一 阿部" userId="1d31113994842a11" providerId="LiveId" clId="{8667BDD6-0EF9-444A-821B-CF3D9EE9DD44}" dt="2025-08-04T05:15:22.849" v="582" actId="1076"/>
          <ac:picMkLst>
            <pc:docMk/>
            <pc:sldMk cId="2673180619" sldId="259"/>
            <ac:picMk id="14" creationId="{28E21BEA-7D6E-E4A7-4906-EA3B09B3DF95}"/>
          </ac:picMkLst>
        </pc:picChg>
        <pc:picChg chg="add mod">
          <ac:chgData name="哲一 阿部" userId="1d31113994842a11" providerId="LiveId" clId="{8667BDD6-0EF9-444A-821B-CF3D9EE9DD44}" dt="2025-08-04T05:16:09.869" v="588" actId="1076"/>
          <ac:picMkLst>
            <pc:docMk/>
            <pc:sldMk cId="2673180619" sldId="259"/>
            <ac:picMk id="17" creationId="{E08938F2-6E33-BA4A-0150-1884029D0272}"/>
          </ac:picMkLst>
        </pc:picChg>
        <pc:picChg chg="del">
          <ac:chgData name="哲一 阿部" userId="1d31113994842a11" providerId="LiveId" clId="{8667BDD6-0EF9-444A-821B-CF3D9EE9DD44}" dt="2025-08-04T05:14:03.318" v="568" actId="478"/>
          <ac:picMkLst>
            <pc:docMk/>
            <pc:sldMk cId="2673180619" sldId="259"/>
            <ac:picMk id="19" creationId="{0FC1192D-F9E4-E78A-DA75-B3C99DE6FC6C}"/>
          </ac:picMkLst>
        </pc:picChg>
        <pc:picChg chg="ord">
          <ac:chgData name="哲一 阿部" userId="1d31113994842a11" providerId="LiveId" clId="{8667BDD6-0EF9-444A-821B-CF3D9EE9DD44}" dt="2025-08-04T05:14:30.221" v="574" actId="167"/>
          <ac:picMkLst>
            <pc:docMk/>
            <pc:sldMk cId="2673180619" sldId="259"/>
            <ac:picMk id="21" creationId="{FA076CB5-9AD6-A808-607B-5B94DEA7B403}"/>
          </ac:picMkLst>
        </pc:picChg>
        <pc:picChg chg="del">
          <ac:chgData name="哲一 阿部" userId="1d31113994842a11" providerId="LiveId" clId="{8667BDD6-0EF9-444A-821B-CF3D9EE9DD44}" dt="2025-08-04T05:11:55.399" v="545" actId="478"/>
          <ac:picMkLst>
            <pc:docMk/>
            <pc:sldMk cId="2673180619" sldId="259"/>
            <ac:picMk id="30" creationId="{7BA62293-E263-B042-D37D-C5E440FE3123}"/>
          </ac:picMkLst>
        </pc:picChg>
        <pc:cxnChg chg="mod">
          <ac:chgData name="哲一 阿部" userId="1d31113994842a11" providerId="LiveId" clId="{8667BDD6-0EF9-444A-821B-CF3D9EE9DD44}" dt="2025-08-04T05:15:03.430" v="575" actId="478"/>
          <ac:cxnSpMkLst>
            <pc:docMk/>
            <pc:sldMk cId="2673180619" sldId="259"/>
            <ac:cxnSpMk id="24" creationId="{812CC821-91B3-F299-DE8C-D238F702893E}"/>
          </ac:cxnSpMkLst>
        </pc:cxnChg>
        <pc:cxnChg chg="mod">
          <ac:chgData name="哲一 阿部" userId="1d31113994842a11" providerId="LiveId" clId="{8667BDD6-0EF9-444A-821B-CF3D9EE9DD44}" dt="2025-08-04T05:16:00.683" v="583" actId="478"/>
          <ac:cxnSpMkLst>
            <pc:docMk/>
            <pc:sldMk cId="2673180619" sldId="259"/>
            <ac:cxnSpMk id="25" creationId="{8CDA3450-6BA9-BF52-C0F6-6F831F29DB44}"/>
          </ac:cxnSpMkLst>
        </pc:cxnChg>
      </pc:sldChg>
      <pc:sldChg chg="addSp delSp modSp mod">
        <pc:chgData name="哲一 阿部" userId="1d31113994842a11" providerId="LiveId" clId="{8667BDD6-0EF9-444A-821B-CF3D9EE9DD44}" dt="2025-08-04T11:27:42.346" v="3599" actId="20577"/>
        <pc:sldMkLst>
          <pc:docMk/>
          <pc:sldMk cId="552553295" sldId="264"/>
        </pc:sldMkLst>
        <pc:spChg chg="mod">
          <ac:chgData name="哲一 阿部" userId="1d31113994842a11" providerId="LiveId" clId="{8667BDD6-0EF9-444A-821B-CF3D9EE9DD44}" dt="2025-08-04T06:31:14.406" v="1668" actId="20577"/>
          <ac:spMkLst>
            <pc:docMk/>
            <pc:sldMk cId="552553295" sldId="264"/>
            <ac:spMk id="2" creationId="{3E0DB9FF-1B2E-AB82-0584-B11F2873F0D3}"/>
          </ac:spMkLst>
        </pc:spChg>
        <pc:spChg chg="del">
          <ac:chgData name="哲一 阿部" userId="1d31113994842a11" providerId="LiveId" clId="{8667BDD6-0EF9-444A-821B-CF3D9EE9DD44}" dt="2025-08-04T05:56:53.951" v="1256" actId="478"/>
          <ac:spMkLst>
            <pc:docMk/>
            <pc:sldMk cId="552553295" sldId="264"/>
            <ac:spMk id="3" creationId="{598881C7-4891-8C2B-D802-C3507FF6B588}"/>
          </ac:spMkLst>
        </pc:spChg>
        <pc:spChg chg="del">
          <ac:chgData name="哲一 阿部" userId="1d31113994842a11" providerId="LiveId" clId="{8667BDD6-0EF9-444A-821B-CF3D9EE9DD44}" dt="2025-08-04T05:56:59.232" v="1257" actId="478"/>
          <ac:spMkLst>
            <pc:docMk/>
            <pc:sldMk cId="552553295" sldId="264"/>
            <ac:spMk id="5" creationId="{4EA5FDAB-AE04-44A7-7E54-F39A4E68AE7E}"/>
          </ac:spMkLst>
        </pc:spChg>
        <pc:spChg chg="del">
          <ac:chgData name="哲一 阿部" userId="1d31113994842a11" providerId="LiveId" clId="{8667BDD6-0EF9-444A-821B-CF3D9EE9DD44}" dt="2025-08-04T06:33:03.018" v="1669" actId="478"/>
          <ac:spMkLst>
            <pc:docMk/>
            <pc:sldMk cId="552553295" sldId="264"/>
            <ac:spMk id="9" creationId="{FCDE8997-C281-30F2-53CA-3EBA482D989B}"/>
          </ac:spMkLst>
        </pc:spChg>
        <pc:spChg chg="del">
          <ac:chgData name="哲一 阿部" userId="1d31113994842a11" providerId="LiveId" clId="{8667BDD6-0EF9-444A-821B-CF3D9EE9DD44}" dt="2025-08-04T05:56:51.623" v="1255" actId="478"/>
          <ac:spMkLst>
            <pc:docMk/>
            <pc:sldMk cId="552553295" sldId="264"/>
            <ac:spMk id="13" creationId="{5F0084FD-8E49-7699-69DD-C8CFC4440D34}"/>
          </ac:spMkLst>
        </pc:spChg>
        <pc:spChg chg="del">
          <ac:chgData name="哲一 阿部" userId="1d31113994842a11" providerId="LiveId" clId="{8667BDD6-0EF9-444A-821B-CF3D9EE9DD44}" dt="2025-08-04T05:56:51.623" v="1255" actId="478"/>
          <ac:spMkLst>
            <pc:docMk/>
            <pc:sldMk cId="552553295" sldId="264"/>
            <ac:spMk id="15" creationId="{9A7A6086-A0EE-B45C-4266-10B7FD7A4390}"/>
          </ac:spMkLst>
        </pc:spChg>
        <pc:spChg chg="del">
          <ac:chgData name="哲一 阿部" userId="1d31113994842a11" providerId="LiveId" clId="{8667BDD6-0EF9-444A-821B-CF3D9EE9DD44}" dt="2025-08-04T05:56:51.623" v="1255" actId="478"/>
          <ac:spMkLst>
            <pc:docMk/>
            <pc:sldMk cId="552553295" sldId="264"/>
            <ac:spMk id="17" creationId="{6DB1BC39-31D5-84FE-ADB3-E5C7A938A877}"/>
          </ac:spMkLst>
        </pc:spChg>
        <pc:spChg chg="add del mod">
          <ac:chgData name="哲一 阿部" userId="1d31113994842a11" providerId="LiveId" clId="{8667BDD6-0EF9-444A-821B-CF3D9EE9DD44}" dt="2025-08-04T06:28:48.607" v="1623" actId="478"/>
          <ac:spMkLst>
            <pc:docMk/>
            <pc:sldMk cId="552553295" sldId="264"/>
            <ac:spMk id="20" creationId="{CEE717C7-6AAD-79D5-5898-B73FA7AD4C90}"/>
          </ac:spMkLst>
        </pc:spChg>
        <pc:spChg chg="add del mod">
          <ac:chgData name="哲一 阿部" userId="1d31113994842a11" providerId="LiveId" clId="{8667BDD6-0EF9-444A-821B-CF3D9EE9DD44}" dt="2025-08-04T06:49:27.254" v="2304" actId="21"/>
          <ac:spMkLst>
            <pc:docMk/>
            <pc:sldMk cId="552553295" sldId="264"/>
            <ac:spMk id="21" creationId="{2B5B2345-BB6B-8E64-AB55-37AF38FC7A8D}"/>
          </ac:spMkLst>
        </pc:spChg>
        <pc:spChg chg="add mod">
          <ac:chgData name="哲一 阿部" userId="1d31113994842a11" providerId="LiveId" clId="{8667BDD6-0EF9-444A-821B-CF3D9EE9DD44}" dt="2025-08-04T06:49:58.875" v="2310" actId="1076"/>
          <ac:spMkLst>
            <pc:docMk/>
            <pc:sldMk cId="552553295" sldId="264"/>
            <ac:spMk id="24" creationId="{09A9D41E-B4D2-DC57-A613-15769EF87789}"/>
          </ac:spMkLst>
        </pc:spChg>
        <pc:spChg chg="add mod">
          <ac:chgData name="哲一 阿部" userId="1d31113994842a11" providerId="LiveId" clId="{8667BDD6-0EF9-444A-821B-CF3D9EE9DD44}" dt="2025-08-04T06:28:34.671" v="1622" actId="14100"/>
          <ac:spMkLst>
            <pc:docMk/>
            <pc:sldMk cId="552553295" sldId="264"/>
            <ac:spMk id="25" creationId="{F812252E-D172-208B-0A06-38F7761C4699}"/>
          </ac:spMkLst>
        </pc:spChg>
        <pc:spChg chg="mod">
          <ac:chgData name="哲一 阿部" userId="1d31113994842a11" providerId="LiveId" clId="{8667BDD6-0EF9-444A-821B-CF3D9EE9DD44}" dt="2025-08-04T11:27:42.346" v="3599" actId="20577"/>
          <ac:spMkLst>
            <pc:docMk/>
            <pc:sldMk cId="552553295" sldId="264"/>
            <ac:spMk id="29" creationId="{28D0ACE9-634A-C5F0-214C-41C46B2D5336}"/>
          </ac:spMkLst>
        </pc:spChg>
        <pc:spChg chg="add mod">
          <ac:chgData name="哲一 阿部" userId="1d31113994842a11" providerId="LiveId" clId="{8667BDD6-0EF9-444A-821B-CF3D9EE9DD44}" dt="2025-08-04T06:45:17.973" v="2212" actId="1076"/>
          <ac:spMkLst>
            <pc:docMk/>
            <pc:sldMk cId="552553295" sldId="264"/>
            <ac:spMk id="32" creationId="{047F3366-3753-FDF1-1513-3DADA226E355}"/>
          </ac:spMkLst>
        </pc:spChg>
        <pc:spChg chg="add mod">
          <ac:chgData name="哲一 阿部" userId="1d31113994842a11" providerId="LiveId" clId="{8667BDD6-0EF9-444A-821B-CF3D9EE9DD44}" dt="2025-08-04T06:45:22.218" v="2213" actId="1076"/>
          <ac:spMkLst>
            <pc:docMk/>
            <pc:sldMk cId="552553295" sldId="264"/>
            <ac:spMk id="33" creationId="{733DF075-A1B1-CDA7-E1CA-43D8DE974349}"/>
          </ac:spMkLst>
        </pc:spChg>
        <pc:spChg chg="del">
          <ac:chgData name="哲一 阿部" userId="1d31113994842a11" providerId="LiveId" clId="{8667BDD6-0EF9-444A-821B-CF3D9EE9DD44}" dt="2025-08-04T05:56:53.951" v="1256" actId="478"/>
          <ac:spMkLst>
            <pc:docMk/>
            <pc:sldMk cId="552553295" sldId="264"/>
            <ac:spMk id="36" creationId="{AD456692-C8B0-A0DB-C296-840B102DB452}"/>
          </ac:spMkLst>
        </pc:spChg>
        <pc:spChg chg="add mod">
          <ac:chgData name="哲一 阿部" userId="1d31113994842a11" providerId="LiveId" clId="{8667BDD6-0EF9-444A-821B-CF3D9EE9DD44}" dt="2025-08-04T06:44:20.059" v="2130" actId="14100"/>
          <ac:spMkLst>
            <pc:docMk/>
            <pc:sldMk cId="552553295" sldId="264"/>
            <ac:spMk id="38" creationId="{38B5003D-6471-F66A-34C4-5F8D543FD237}"/>
          </ac:spMkLst>
        </pc:spChg>
        <pc:spChg chg="add mod">
          <ac:chgData name="哲一 阿部" userId="1d31113994842a11" providerId="LiveId" clId="{8667BDD6-0EF9-444A-821B-CF3D9EE9DD44}" dt="2025-08-04T06:50:01.327" v="2311" actId="1076"/>
          <ac:spMkLst>
            <pc:docMk/>
            <pc:sldMk cId="552553295" sldId="264"/>
            <ac:spMk id="40" creationId="{45E37BCE-4679-BAC6-9CFC-921BFB7AC27F}"/>
          </ac:spMkLst>
        </pc:spChg>
        <pc:spChg chg="add mod">
          <ac:chgData name="哲一 阿部" userId="1d31113994842a11" providerId="LiveId" clId="{8667BDD6-0EF9-444A-821B-CF3D9EE9DD44}" dt="2025-08-04T06:49:35.409" v="2306" actId="1076"/>
          <ac:spMkLst>
            <pc:docMk/>
            <pc:sldMk cId="552553295" sldId="264"/>
            <ac:spMk id="41" creationId="{2B5B2345-BB6B-8E64-AB55-37AF38FC7A8D}"/>
          </ac:spMkLst>
        </pc:spChg>
        <pc:picChg chg="add del mod">
          <ac:chgData name="哲一 阿部" userId="1d31113994842a11" providerId="LiveId" clId="{8667BDD6-0EF9-444A-821B-CF3D9EE9DD44}" dt="2025-08-04T06:20:07.744" v="1569" actId="478"/>
          <ac:picMkLst>
            <pc:docMk/>
            <pc:sldMk cId="552553295" sldId="264"/>
            <ac:picMk id="6" creationId="{2DCAB271-CF21-D900-1713-14CF6F677EF5}"/>
          </ac:picMkLst>
        </pc:picChg>
        <pc:picChg chg="del">
          <ac:chgData name="哲一 阿部" userId="1d31113994842a11" providerId="LiveId" clId="{8667BDD6-0EF9-444A-821B-CF3D9EE9DD44}" dt="2025-08-04T05:56:48.185" v="1253" actId="478"/>
          <ac:picMkLst>
            <pc:docMk/>
            <pc:sldMk cId="552553295" sldId="264"/>
            <ac:picMk id="7" creationId="{DFA170F8-C5AC-E9BA-49CF-4EA7F19A39DE}"/>
          </ac:picMkLst>
        </pc:picChg>
        <pc:picChg chg="del">
          <ac:chgData name="哲一 阿部" userId="1d31113994842a11" providerId="LiveId" clId="{8667BDD6-0EF9-444A-821B-CF3D9EE9DD44}" dt="2025-08-04T05:56:51.623" v="1255" actId="478"/>
          <ac:picMkLst>
            <pc:docMk/>
            <pc:sldMk cId="552553295" sldId="264"/>
            <ac:picMk id="10" creationId="{EB1AE273-CA70-31FF-19C5-FCB871631285}"/>
          </ac:picMkLst>
        </pc:picChg>
        <pc:picChg chg="add del mod">
          <ac:chgData name="哲一 阿部" userId="1d31113994842a11" providerId="LiveId" clId="{8667BDD6-0EF9-444A-821B-CF3D9EE9DD44}" dt="2025-08-04T06:23:03.582" v="1578" actId="478"/>
          <ac:picMkLst>
            <pc:docMk/>
            <pc:sldMk cId="552553295" sldId="264"/>
            <ac:picMk id="11" creationId="{1454497E-2FEB-6A5D-2703-625AAC0BE0FE}"/>
          </ac:picMkLst>
        </pc:picChg>
        <pc:picChg chg="add mod">
          <ac:chgData name="哲一 阿部" userId="1d31113994842a11" providerId="LiveId" clId="{8667BDD6-0EF9-444A-821B-CF3D9EE9DD44}" dt="2025-08-04T06:25:39.321" v="1593" actId="1076"/>
          <ac:picMkLst>
            <pc:docMk/>
            <pc:sldMk cId="552553295" sldId="264"/>
            <ac:picMk id="14" creationId="{96DF628D-DE75-24B6-3237-2DC357512168}"/>
          </ac:picMkLst>
        </pc:picChg>
        <pc:picChg chg="add del mod modCrop">
          <ac:chgData name="哲一 阿部" userId="1d31113994842a11" providerId="LiveId" clId="{8667BDD6-0EF9-444A-821B-CF3D9EE9DD44}" dt="2025-08-04T06:27:28.297" v="1601" actId="478"/>
          <ac:picMkLst>
            <pc:docMk/>
            <pc:sldMk cId="552553295" sldId="264"/>
            <ac:picMk id="18" creationId="{70E43BC6-CC9F-876A-6C8A-1EFFF4970482}"/>
          </ac:picMkLst>
        </pc:picChg>
        <pc:picChg chg="add mod ord">
          <ac:chgData name="哲一 阿部" userId="1d31113994842a11" providerId="LiveId" clId="{8667BDD6-0EF9-444A-821B-CF3D9EE9DD44}" dt="2025-08-04T06:49:49.392" v="2308" actId="1076"/>
          <ac:picMkLst>
            <pc:docMk/>
            <pc:sldMk cId="552553295" sldId="264"/>
            <ac:picMk id="19" creationId="{EA7F7111-D993-98F8-B880-AA2A99651644}"/>
          </ac:picMkLst>
        </pc:picChg>
        <pc:picChg chg="add mod">
          <ac:chgData name="哲一 阿部" userId="1d31113994842a11" providerId="LiveId" clId="{8667BDD6-0EF9-444A-821B-CF3D9EE9DD44}" dt="2025-08-04T06:49:53.266" v="2309" actId="1076"/>
          <ac:picMkLst>
            <pc:docMk/>
            <pc:sldMk cId="552553295" sldId="264"/>
            <ac:picMk id="23" creationId="{04288A21-6C20-4F9E-D927-C19EEEBF4BF1}"/>
          </ac:picMkLst>
        </pc:picChg>
        <pc:picChg chg="add mod modCrop">
          <ac:chgData name="哲一 阿部" userId="1d31113994842a11" providerId="LiveId" clId="{8667BDD6-0EF9-444A-821B-CF3D9EE9DD44}" dt="2025-08-04T06:45:22.218" v="2213" actId="1076"/>
          <ac:picMkLst>
            <pc:docMk/>
            <pc:sldMk cId="552553295" sldId="264"/>
            <ac:picMk id="27" creationId="{FC1374DF-96D6-9243-70C0-3C3EF00491B6}"/>
          </ac:picMkLst>
        </pc:picChg>
        <pc:picChg chg="add mod">
          <ac:chgData name="哲一 阿部" userId="1d31113994842a11" providerId="LiveId" clId="{8667BDD6-0EF9-444A-821B-CF3D9EE9DD44}" dt="2025-08-04T06:45:25.374" v="2214" actId="14100"/>
          <ac:picMkLst>
            <pc:docMk/>
            <pc:sldMk cId="552553295" sldId="264"/>
            <ac:picMk id="30" creationId="{5A9FADE1-5027-EAFD-1D64-3BD485144D78}"/>
          </ac:picMkLst>
        </pc:picChg>
        <pc:picChg chg="del">
          <ac:chgData name="哲一 阿部" userId="1d31113994842a11" providerId="LiveId" clId="{8667BDD6-0EF9-444A-821B-CF3D9EE9DD44}" dt="2025-08-04T05:56:48.826" v="1254" actId="478"/>
          <ac:picMkLst>
            <pc:docMk/>
            <pc:sldMk cId="552553295" sldId="264"/>
            <ac:picMk id="31" creationId="{02AB36B4-3CAF-7C27-667C-4A64ACD33888}"/>
          </ac:picMkLst>
        </pc:picChg>
        <pc:picChg chg="del">
          <ac:chgData name="哲一 阿部" userId="1d31113994842a11" providerId="LiveId" clId="{8667BDD6-0EF9-444A-821B-CF3D9EE9DD44}" dt="2025-08-04T05:56:53.951" v="1256" actId="478"/>
          <ac:picMkLst>
            <pc:docMk/>
            <pc:sldMk cId="552553295" sldId="264"/>
            <ac:picMk id="35" creationId="{98340CC7-5C89-CFDB-43A1-7CB0AEA17ECD}"/>
          </ac:picMkLst>
        </pc:picChg>
        <pc:picChg chg="add mod">
          <ac:chgData name="哲一 阿部" userId="1d31113994842a11" providerId="LiveId" clId="{8667BDD6-0EF9-444A-821B-CF3D9EE9DD44}" dt="2025-08-04T06:43:46.749" v="2123" actId="1076"/>
          <ac:picMkLst>
            <pc:docMk/>
            <pc:sldMk cId="552553295" sldId="264"/>
            <ac:picMk id="37" creationId="{7DDEC0F7-69AE-4343-38B5-56A53739555F}"/>
          </ac:picMkLst>
        </pc:picChg>
        <pc:picChg chg="del">
          <ac:chgData name="哲一 阿部" userId="1d31113994842a11" providerId="LiveId" clId="{8667BDD6-0EF9-444A-821B-CF3D9EE9DD44}" dt="2025-08-04T05:56:59.232" v="1257" actId="478"/>
          <ac:picMkLst>
            <pc:docMk/>
            <pc:sldMk cId="552553295" sldId="264"/>
            <ac:picMk id="39" creationId="{9B4B3FDF-FDE8-A1D0-3B4B-0BBD3082507F}"/>
          </ac:picMkLst>
        </pc:picChg>
      </pc:sldChg>
      <pc:sldChg chg="addSp delSp modSp mod">
        <pc:chgData name="哲一 阿部" userId="1d31113994842a11" providerId="LiveId" clId="{8667BDD6-0EF9-444A-821B-CF3D9EE9DD44}" dt="2025-08-04T06:51:49.447" v="2313" actId="167"/>
        <pc:sldMkLst>
          <pc:docMk/>
          <pc:sldMk cId="3730444474" sldId="265"/>
        </pc:sldMkLst>
        <pc:spChg chg="mod">
          <ac:chgData name="哲一 阿部" userId="1d31113994842a11" providerId="LiveId" clId="{8667BDD6-0EF9-444A-821B-CF3D9EE9DD44}" dt="2025-08-04T05:22:08.298" v="639" actId="6549"/>
          <ac:spMkLst>
            <pc:docMk/>
            <pc:sldMk cId="3730444474" sldId="265"/>
            <ac:spMk id="2" creationId="{3E0DB9FF-1B2E-AB82-0584-B11F2873F0D3}"/>
          </ac:spMkLst>
        </pc:spChg>
        <pc:spChg chg="add del mod ord">
          <ac:chgData name="哲一 阿部" userId="1d31113994842a11" providerId="LiveId" clId="{8667BDD6-0EF9-444A-821B-CF3D9EE9DD44}" dt="2025-08-04T05:47:32.533" v="1152" actId="14861"/>
          <ac:spMkLst>
            <pc:docMk/>
            <pc:sldMk cId="3730444474" sldId="265"/>
            <ac:spMk id="9" creationId="{FCDE8997-C281-30F2-53CA-3EBA482D989B}"/>
          </ac:spMkLst>
        </pc:spChg>
        <pc:spChg chg="add mod">
          <ac:chgData name="哲一 阿部" userId="1d31113994842a11" providerId="LiveId" clId="{8667BDD6-0EF9-444A-821B-CF3D9EE9DD44}" dt="2025-08-04T05:31:41.011" v="905" actId="14100"/>
          <ac:spMkLst>
            <pc:docMk/>
            <pc:sldMk cId="3730444474" sldId="265"/>
            <ac:spMk id="11" creationId="{FA49A775-5E55-D008-A34C-8BA80C681503}"/>
          </ac:spMkLst>
        </pc:spChg>
        <pc:spChg chg="mod">
          <ac:chgData name="哲一 阿部" userId="1d31113994842a11" providerId="LiveId" clId="{8667BDD6-0EF9-444A-821B-CF3D9EE9DD44}" dt="2025-08-04T05:31:32.323" v="902" actId="1076"/>
          <ac:spMkLst>
            <pc:docMk/>
            <pc:sldMk cId="3730444474" sldId="265"/>
            <ac:spMk id="13" creationId="{5F0084FD-8E49-7699-69DD-C8CFC4440D34}"/>
          </ac:spMkLst>
        </pc:spChg>
        <pc:spChg chg="del">
          <ac:chgData name="哲一 阿部" userId="1d31113994842a11" providerId="LiveId" clId="{8667BDD6-0EF9-444A-821B-CF3D9EE9DD44}" dt="2025-08-04T05:24:53.333" v="829" actId="478"/>
          <ac:spMkLst>
            <pc:docMk/>
            <pc:sldMk cId="3730444474" sldId="265"/>
            <ac:spMk id="15" creationId="{9A7A6086-A0EE-B45C-4266-10B7FD7A4390}"/>
          </ac:spMkLst>
        </pc:spChg>
        <pc:spChg chg="del">
          <ac:chgData name="哲一 阿部" userId="1d31113994842a11" providerId="LiveId" clId="{8667BDD6-0EF9-444A-821B-CF3D9EE9DD44}" dt="2025-08-04T05:24:52.145" v="828" actId="478"/>
          <ac:spMkLst>
            <pc:docMk/>
            <pc:sldMk cId="3730444474" sldId="265"/>
            <ac:spMk id="17" creationId="{6DB1BC39-31D5-84FE-ADB3-E5C7A938A877}"/>
          </ac:spMkLst>
        </pc:spChg>
        <pc:spChg chg="add">
          <ac:chgData name="哲一 阿部" userId="1d31113994842a11" providerId="LiveId" clId="{8667BDD6-0EF9-444A-821B-CF3D9EE9DD44}" dt="2025-08-04T05:39:14.043" v="922" actId="11529"/>
          <ac:spMkLst>
            <pc:docMk/>
            <pc:sldMk cId="3730444474" sldId="265"/>
            <ac:spMk id="20" creationId="{03804B0C-F589-29F8-8F78-C0285B95621E}"/>
          </ac:spMkLst>
        </pc:spChg>
        <pc:spChg chg="del">
          <ac:chgData name="哲一 阿部" userId="1d31113994842a11" providerId="LiveId" clId="{8667BDD6-0EF9-444A-821B-CF3D9EE9DD44}" dt="2025-08-04T05:25:55.843" v="901" actId="478"/>
          <ac:spMkLst>
            <pc:docMk/>
            <pc:sldMk cId="3730444474" sldId="265"/>
            <ac:spMk id="21" creationId="{36F0FD3F-EEE4-37DA-B30D-71F9DBE04902}"/>
          </ac:spMkLst>
        </pc:spChg>
        <pc:spChg chg="del">
          <ac:chgData name="哲一 阿部" userId="1d31113994842a11" providerId="LiveId" clId="{8667BDD6-0EF9-444A-821B-CF3D9EE9DD44}" dt="2025-08-04T05:25:55.843" v="901" actId="478"/>
          <ac:spMkLst>
            <pc:docMk/>
            <pc:sldMk cId="3730444474" sldId="265"/>
            <ac:spMk id="24" creationId="{920C1523-7497-7A02-F80C-540F0782989F}"/>
          </ac:spMkLst>
        </pc:spChg>
        <pc:spChg chg="del">
          <ac:chgData name="哲一 阿部" userId="1d31113994842a11" providerId="LiveId" clId="{8667BDD6-0EF9-444A-821B-CF3D9EE9DD44}" dt="2025-08-04T05:25:55.843" v="901" actId="478"/>
          <ac:spMkLst>
            <pc:docMk/>
            <pc:sldMk cId="3730444474" sldId="265"/>
            <ac:spMk id="25" creationId="{36E78017-16C6-61F7-A22A-2DF6B5D1CA0C}"/>
          </ac:spMkLst>
        </pc:spChg>
        <pc:spChg chg="add mod">
          <ac:chgData name="哲一 阿部" userId="1d31113994842a11" providerId="LiveId" clId="{8667BDD6-0EF9-444A-821B-CF3D9EE9DD44}" dt="2025-08-04T05:47:12.459" v="1149" actId="14100"/>
          <ac:spMkLst>
            <pc:docMk/>
            <pc:sldMk cId="3730444474" sldId="265"/>
            <ac:spMk id="26" creationId="{52FF0DF7-D936-BF72-450C-0E96CDDCDDAC}"/>
          </ac:spMkLst>
        </pc:spChg>
        <pc:spChg chg="add mod">
          <ac:chgData name="哲一 阿部" userId="1d31113994842a11" providerId="LiveId" clId="{8667BDD6-0EF9-444A-821B-CF3D9EE9DD44}" dt="2025-08-04T05:48:04.639" v="1158" actId="1076"/>
          <ac:spMkLst>
            <pc:docMk/>
            <pc:sldMk cId="3730444474" sldId="265"/>
            <ac:spMk id="27" creationId="{49F346B8-0FED-DDB9-6D4E-94336A11D27D}"/>
          </ac:spMkLst>
        </pc:spChg>
        <pc:spChg chg="mod">
          <ac:chgData name="哲一 阿部" userId="1d31113994842a11" providerId="LiveId" clId="{8667BDD6-0EF9-444A-821B-CF3D9EE9DD44}" dt="2025-08-04T05:25:37.579" v="897" actId="6549"/>
          <ac:spMkLst>
            <pc:docMk/>
            <pc:sldMk cId="3730444474" sldId="265"/>
            <ac:spMk id="29" creationId="{28D0ACE9-634A-C5F0-214C-41C46B2D5336}"/>
          </ac:spMkLst>
        </pc:spChg>
        <pc:picChg chg="add mod ord">
          <ac:chgData name="哲一 阿部" userId="1d31113994842a11" providerId="LiveId" clId="{8667BDD6-0EF9-444A-821B-CF3D9EE9DD44}" dt="2025-08-04T05:25:40.719" v="898" actId="1076"/>
          <ac:picMkLst>
            <pc:docMk/>
            <pc:sldMk cId="3730444474" sldId="265"/>
            <ac:picMk id="3" creationId="{7C869300-B9DE-BFC6-7BC8-4A31CAA4787A}"/>
          </ac:picMkLst>
        </pc:picChg>
        <pc:picChg chg="del">
          <ac:chgData name="哲一 阿部" userId="1d31113994842a11" providerId="LiveId" clId="{8667BDD6-0EF9-444A-821B-CF3D9EE9DD44}" dt="2025-08-04T05:17:23.003" v="591" actId="478"/>
          <ac:picMkLst>
            <pc:docMk/>
            <pc:sldMk cId="3730444474" sldId="265"/>
            <ac:picMk id="4" creationId="{7CAC8E2F-F1EC-F0B9-16CB-E7E80CC178C3}"/>
          </ac:picMkLst>
        </pc:picChg>
        <pc:picChg chg="del">
          <ac:chgData name="哲一 阿部" userId="1d31113994842a11" providerId="LiveId" clId="{8667BDD6-0EF9-444A-821B-CF3D9EE9DD44}" dt="2025-08-04T05:25:55.843" v="901" actId="478"/>
          <ac:picMkLst>
            <pc:docMk/>
            <pc:sldMk cId="3730444474" sldId="265"/>
            <ac:picMk id="5" creationId="{74418DBE-63C7-4EAC-CE28-3CBE875FADD5}"/>
          </ac:picMkLst>
        </pc:picChg>
        <pc:picChg chg="add mod">
          <ac:chgData name="哲一 阿部" userId="1d31113994842a11" providerId="LiveId" clId="{8667BDD6-0EF9-444A-821B-CF3D9EE9DD44}" dt="2025-08-04T05:25:43.203" v="899" actId="1076"/>
          <ac:picMkLst>
            <pc:docMk/>
            <pc:sldMk cId="3730444474" sldId="265"/>
            <ac:picMk id="7" creationId="{71DE0964-8E58-FFF0-8F7D-A08931422837}"/>
          </ac:picMkLst>
        </pc:picChg>
        <pc:picChg chg="del">
          <ac:chgData name="哲一 阿部" userId="1d31113994842a11" providerId="LiveId" clId="{8667BDD6-0EF9-444A-821B-CF3D9EE9DD44}" dt="2025-08-04T05:25:55.843" v="901" actId="478"/>
          <ac:picMkLst>
            <pc:docMk/>
            <pc:sldMk cId="3730444474" sldId="265"/>
            <ac:picMk id="8" creationId="{1C51FD05-FFDC-17C6-6289-2C7F1C1A7605}"/>
          </ac:picMkLst>
        </pc:picChg>
        <pc:picChg chg="del">
          <ac:chgData name="哲一 阿部" userId="1d31113994842a11" providerId="LiveId" clId="{8667BDD6-0EF9-444A-821B-CF3D9EE9DD44}" dt="2025-08-04T05:17:46.437" v="596" actId="478"/>
          <ac:picMkLst>
            <pc:docMk/>
            <pc:sldMk cId="3730444474" sldId="265"/>
            <ac:picMk id="10" creationId="{EB1AE273-CA70-31FF-19C5-FCB871631285}"/>
          </ac:picMkLst>
        </pc:picChg>
        <pc:picChg chg="del">
          <ac:chgData name="哲一 阿部" userId="1d31113994842a11" providerId="LiveId" clId="{8667BDD6-0EF9-444A-821B-CF3D9EE9DD44}" dt="2025-08-04T05:17:28.424" v="593" actId="478"/>
          <ac:picMkLst>
            <pc:docMk/>
            <pc:sldMk cId="3730444474" sldId="265"/>
            <ac:picMk id="12" creationId="{0F054664-73E4-ACFB-5F3E-C23725048C7B}"/>
          </ac:picMkLst>
        </pc:picChg>
        <pc:picChg chg="add mod">
          <ac:chgData name="哲一 阿部" userId="1d31113994842a11" providerId="LiveId" clId="{8667BDD6-0EF9-444A-821B-CF3D9EE9DD44}" dt="2025-08-04T05:33:41.152" v="915" actId="14100"/>
          <ac:picMkLst>
            <pc:docMk/>
            <pc:sldMk cId="3730444474" sldId="265"/>
            <ac:picMk id="16" creationId="{8226525F-716A-589F-C8BC-AD74AFE97CE0}"/>
          </ac:picMkLst>
        </pc:picChg>
        <pc:picChg chg="add mod ord">
          <ac:chgData name="哲一 阿部" userId="1d31113994842a11" providerId="LiveId" clId="{8667BDD6-0EF9-444A-821B-CF3D9EE9DD44}" dt="2025-08-04T06:51:49.447" v="2313" actId="167"/>
          <ac:picMkLst>
            <pc:docMk/>
            <pc:sldMk cId="3730444474" sldId="265"/>
            <ac:picMk id="19" creationId="{5822FEEE-ED53-1A1B-C661-CA591AA18540}"/>
          </ac:picMkLst>
        </pc:picChg>
        <pc:picChg chg="add mod modCrop">
          <ac:chgData name="哲一 阿部" userId="1d31113994842a11" providerId="LiveId" clId="{8667BDD6-0EF9-444A-821B-CF3D9EE9DD44}" dt="2025-08-04T05:48:06.140" v="1159" actId="1076"/>
          <ac:picMkLst>
            <pc:docMk/>
            <pc:sldMk cId="3730444474" sldId="265"/>
            <ac:picMk id="23" creationId="{12E38E9A-CC35-54BF-215A-DB2838E7F5F8}"/>
          </ac:picMkLst>
        </pc:picChg>
      </pc:sldChg>
      <pc:sldChg chg="modSp del mod">
        <pc:chgData name="哲一 阿部" userId="1d31113994842a11" providerId="LiveId" clId="{8667BDD6-0EF9-444A-821B-CF3D9EE9DD44}" dt="2025-08-04T07:27:46.317" v="3355" actId="2696"/>
        <pc:sldMkLst>
          <pc:docMk/>
          <pc:sldMk cId="1061749915" sldId="266"/>
        </pc:sldMkLst>
        <pc:spChg chg="mod">
          <ac:chgData name="哲一 阿部" userId="1d31113994842a11" providerId="LiveId" clId="{8667BDD6-0EF9-444A-821B-CF3D9EE9DD44}" dt="2025-08-04T07:27:14.774" v="3354" actId="6549"/>
          <ac:spMkLst>
            <pc:docMk/>
            <pc:sldMk cId="1061749915" sldId="266"/>
            <ac:spMk id="2" creationId="{3E0DB9FF-1B2E-AB82-0584-B11F2873F0D3}"/>
          </ac:spMkLst>
        </pc:spChg>
      </pc:sldChg>
      <pc:sldChg chg="addSp delSp modSp add mod">
        <pc:chgData name="哲一 阿部" userId="1d31113994842a11" providerId="LiveId" clId="{8667BDD6-0EF9-444A-821B-CF3D9EE9DD44}" dt="2025-08-04T07:22:50.059" v="3279" actId="255"/>
        <pc:sldMkLst>
          <pc:docMk/>
          <pc:sldMk cId="592916579" sldId="267"/>
        </pc:sldMkLst>
        <pc:spChg chg="mod">
          <ac:chgData name="哲一 阿部" userId="1d31113994842a11" providerId="LiveId" clId="{8667BDD6-0EF9-444A-821B-CF3D9EE9DD44}" dt="2025-08-04T06:55:41.430" v="2344" actId="6549"/>
          <ac:spMkLst>
            <pc:docMk/>
            <pc:sldMk cId="592916579" sldId="267"/>
            <ac:spMk id="2" creationId="{1A147FB3-B7C3-5410-B0CB-E982A17640D0}"/>
          </ac:spMkLst>
        </pc:spChg>
        <pc:spChg chg="add del mod">
          <ac:chgData name="哲一 阿部" userId="1d31113994842a11" providerId="LiveId" clId="{8667BDD6-0EF9-444A-821B-CF3D9EE9DD44}" dt="2025-08-04T07:16:08.354" v="2901" actId="478"/>
          <ac:spMkLst>
            <pc:docMk/>
            <pc:sldMk cId="592916579" sldId="267"/>
            <ac:spMk id="13" creationId="{EE57B0C1-D3AE-0DEE-A517-6D520A37AFB9}"/>
          </ac:spMkLst>
        </pc:spChg>
        <pc:spChg chg="add mod">
          <ac:chgData name="哲一 阿部" userId="1d31113994842a11" providerId="LiveId" clId="{8667BDD6-0EF9-444A-821B-CF3D9EE9DD44}" dt="2025-08-04T07:22:03.405" v="3226" actId="1076"/>
          <ac:spMkLst>
            <pc:docMk/>
            <pc:sldMk cId="592916579" sldId="267"/>
            <ac:spMk id="15" creationId="{5A2186AF-F9AC-DCBF-327E-BFB4579A91B6}"/>
          </ac:spMkLst>
        </pc:spChg>
        <pc:spChg chg="add mod">
          <ac:chgData name="哲一 阿部" userId="1d31113994842a11" providerId="LiveId" clId="{8667BDD6-0EF9-444A-821B-CF3D9EE9DD44}" dt="2025-08-04T07:22:50.059" v="3279" actId="255"/>
          <ac:spMkLst>
            <pc:docMk/>
            <pc:sldMk cId="592916579" sldId="267"/>
            <ac:spMk id="16" creationId="{BA994E33-FD15-D8B0-ABAC-D5FE76EE459D}"/>
          </ac:spMkLst>
        </pc:spChg>
        <pc:spChg chg="del">
          <ac:chgData name="哲一 阿部" userId="1d31113994842a11" providerId="LiveId" clId="{8667BDD6-0EF9-444A-821B-CF3D9EE9DD44}" dt="2025-08-04T06:56:43.251" v="2349" actId="478"/>
          <ac:spMkLst>
            <pc:docMk/>
            <pc:sldMk cId="592916579" sldId="267"/>
            <ac:spMk id="24" creationId="{D527AE1F-6D2D-E42A-DC0B-5442B5B789AC}"/>
          </ac:spMkLst>
        </pc:spChg>
        <pc:spChg chg="del">
          <ac:chgData name="哲一 阿部" userId="1d31113994842a11" providerId="LiveId" clId="{8667BDD6-0EF9-444A-821B-CF3D9EE9DD44}" dt="2025-08-04T06:56:43.251" v="2349" actId="478"/>
          <ac:spMkLst>
            <pc:docMk/>
            <pc:sldMk cId="592916579" sldId="267"/>
            <ac:spMk id="25" creationId="{E5FAA0F2-104F-6BEE-58C8-6BA2C3CEA937}"/>
          </ac:spMkLst>
        </pc:spChg>
        <pc:spChg chg="mod ord">
          <ac:chgData name="哲一 阿部" userId="1d31113994842a11" providerId="LiveId" clId="{8667BDD6-0EF9-444A-821B-CF3D9EE9DD44}" dt="2025-08-04T07:03:58.771" v="2822" actId="6549"/>
          <ac:spMkLst>
            <pc:docMk/>
            <pc:sldMk cId="592916579" sldId="267"/>
            <ac:spMk id="29" creationId="{5D7F7605-9E14-4C91-5A72-912A267EEDC5}"/>
          </ac:spMkLst>
        </pc:spChg>
        <pc:spChg chg="del">
          <ac:chgData name="哲一 阿部" userId="1d31113994842a11" providerId="LiveId" clId="{8667BDD6-0EF9-444A-821B-CF3D9EE9DD44}" dt="2025-08-04T07:16:08.354" v="2901" actId="478"/>
          <ac:spMkLst>
            <pc:docMk/>
            <pc:sldMk cId="592916579" sldId="267"/>
            <ac:spMk id="32" creationId="{2411423F-AAD1-A520-4CE1-EBA05881B12A}"/>
          </ac:spMkLst>
        </pc:spChg>
        <pc:spChg chg="del">
          <ac:chgData name="哲一 阿部" userId="1d31113994842a11" providerId="LiveId" clId="{8667BDD6-0EF9-444A-821B-CF3D9EE9DD44}" dt="2025-08-04T07:13:31.606" v="2858" actId="478"/>
          <ac:spMkLst>
            <pc:docMk/>
            <pc:sldMk cId="592916579" sldId="267"/>
            <ac:spMk id="33" creationId="{633EA9AB-8F58-F65F-5219-6AB67CCCB5AD}"/>
          </ac:spMkLst>
        </pc:spChg>
        <pc:spChg chg="del">
          <ac:chgData name="哲一 阿部" userId="1d31113994842a11" providerId="LiveId" clId="{8667BDD6-0EF9-444A-821B-CF3D9EE9DD44}" dt="2025-08-04T06:56:43.251" v="2349" actId="478"/>
          <ac:spMkLst>
            <pc:docMk/>
            <pc:sldMk cId="592916579" sldId="267"/>
            <ac:spMk id="38" creationId="{87C7B8DB-5CE3-2AD6-2791-4AE35340BA8C}"/>
          </ac:spMkLst>
        </pc:spChg>
        <pc:spChg chg="del">
          <ac:chgData name="哲一 阿部" userId="1d31113994842a11" providerId="LiveId" clId="{8667BDD6-0EF9-444A-821B-CF3D9EE9DD44}" dt="2025-08-04T06:56:43.251" v="2349" actId="478"/>
          <ac:spMkLst>
            <pc:docMk/>
            <pc:sldMk cId="592916579" sldId="267"/>
            <ac:spMk id="40" creationId="{5FF434D8-CD06-8362-B4DF-FB030AFA49B2}"/>
          </ac:spMkLst>
        </pc:spChg>
        <pc:spChg chg="del">
          <ac:chgData name="哲一 阿部" userId="1d31113994842a11" providerId="LiveId" clId="{8667BDD6-0EF9-444A-821B-CF3D9EE9DD44}" dt="2025-08-04T06:56:43.251" v="2349" actId="478"/>
          <ac:spMkLst>
            <pc:docMk/>
            <pc:sldMk cId="592916579" sldId="267"/>
            <ac:spMk id="41" creationId="{EC1B30A5-5C19-18F7-08FA-710FFAB851EF}"/>
          </ac:spMkLst>
        </pc:spChg>
        <pc:picChg chg="add mod ord">
          <ac:chgData name="哲一 阿部" userId="1d31113994842a11" providerId="LiveId" clId="{8667BDD6-0EF9-444A-821B-CF3D9EE9DD44}" dt="2025-08-04T07:16:32.289" v="2909" actId="14100"/>
          <ac:picMkLst>
            <pc:docMk/>
            <pc:sldMk cId="592916579" sldId="267"/>
            <ac:picMk id="4" creationId="{179B0EEB-AA54-FEA1-3CEA-B08F234ECE41}"/>
          </ac:picMkLst>
        </pc:picChg>
        <pc:picChg chg="add mod modCrop">
          <ac:chgData name="哲一 阿部" userId="1d31113994842a11" providerId="LiveId" clId="{8667BDD6-0EF9-444A-821B-CF3D9EE9DD44}" dt="2025-08-04T07:16:20.883" v="2905" actId="14100"/>
          <ac:picMkLst>
            <pc:docMk/>
            <pc:sldMk cId="592916579" sldId="267"/>
            <ac:picMk id="5" creationId="{690CBD24-E901-9E35-8452-1AA0DC8D062C}"/>
          </ac:picMkLst>
        </pc:picChg>
        <pc:picChg chg="add mod modCrop">
          <ac:chgData name="哲一 阿部" userId="1d31113994842a11" providerId="LiveId" clId="{8667BDD6-0EF9-444A-821B-CF3D9EE9DD44}" dt="2025-08-04T07:16:40.070" v="2910" actId="1076"/>
          <ac:picMkLst>
            <pc:docMk/>
            <pc:sldMk cId="592916579" sldId="267"/>
            <ac:picMk id="7" creationId="{E03833CA-C869-026B-1CCE-DFBA060370D1}"/>
          </ac:picMkLst>
        </pc:picChg>
        <pc:picChg chg="add del mod">
          <ac:chgData name="哲一 阿部" userId="1d31113994842a11" providerId="LiveId" clId="{8667BDD6-0EF9-444A-821B-CF3D9EE9DD44}" dt="2025-08-04T07:16:08.354" v="2901" actId="478"/>
          <ac:picMkLst>
            <pc:docMk/>
            <pc:sldMk cId="592916579" sldId="267"/>
            <ac:picMk id="9" creationId="{3126EFD8-2626-A937-7C54-1C594F0A8707}"/>
          </ac:picMkLst>
        </pc:picChg>
        <pc:picChg chg="add del mod">
          <ac:chgData name="哲一 阿部" userId="1d31113994842a11" providerId="LiveId" clId="{8667BDD6-0EF9-444A-821B-CF3D9EE9DD44}" dt="2025-08-04T07:16:08.354" v="2901" actId="478"/>
          <ac:picMkLst>
            <pc:docMk/>
            <pc:sldMk cId="592916579" sldId="267"/>
            <ac:picMk id="11" creationId="{317785A9-A61F-5952-3744-E6D9CC9314E2}"/>
          </ac:picMkLst>
        </pc:picChg>
        <pc:picChg chg="add del mod modCrop">
          <ac:chgData name="哲一 阿部" userId="1d31113994842a11" providerId="LiveId" clId="{8667BDD6-0EF9-444A-821B-CF3D9EE9DD44}" dt="2025-08-04T07:16:08.354" v="2901" actId="478"/>
          <ac:picMkLst>
            <pc:docMk/>
            <pc:sldMk cId="592916579" sldId="267"/>
            <ac:picMk id="12" creationId="{23C1796F-2A33-A6E2-BB1F-889CA5B757BA}"/>
          </ac:picMkLst>
        </pc:picChg>
        <pc:picChg chg="del">
          <ac:chgData name="哲一 阿部" userId="1d31113994842a11" providerId="LiveId" clId="{8667BDD6-0EF9-444A-821B-CF3D9EE9DD44}" dt="2025-08-04T06:56:24.534" v="2345" actId="478"/>
          <ac:picMkLst>
            <pc:docMk/>
            <pc:sldMk cId="592916579" sldId="267"/>
            <ac:picMk id="14" creationId="{7AD272A8-036C-9344-B1DF-5A9D06D6C0D2}"/>
          </ac:picMkLst>
        </pc:picChg>
        <pc:picChg chg="del">
          <ac:chgData name="哲一 阿部" userId="1d31113994842a11" providerId="LiveId" clId="{8667BDD6-0EF9-444A-821B-CF3D9EE9DD44}" dt="2025-08-04T06:56:43.251" v="2349" actId="478"/>
          <ac:picMkLst>
            <pc:docMk/>
            <pc:sldMk cId="592916579" sldId="267"/>
            <ac:picMk id="19" creationId="{6BD5B321-2E40-4AB0-02D3-4AFA131E228A}"/>
          </ac:picMkLst>
        </pc:picChg>
        <pc:picChg chg="del">
          <ac:chgData name="哲一 阿部" userId="1d31113994842a11" providerId="LiveId" clId="{8667BDD6-0EF9-444A-821B-CF3D9EE9DD44}" dt="2025-08-04T06:56:43.251" v="2349" actId="478"/>
          <ac:picMkLst>
            <pc:docMk/>
            <pc:sldMk cId="592916579" sldId="267"/>
            <ac:picMk id="23" creationId="{BFBE573B-654D-9D1C-5F35-CFDDDAB8BD4F}"/>
          </ac:picMkLst>
        </pc:picChg>
        <pc:picChg chg="del">
          <ac:chgData name="哲一 阿部" userId="1d31113994842a11" providerId="LiveId" clId="{8667BDD6-0EF9-444A-821B-CF3D9EE9DD44}" dt="2025-08-04T07:13:31.606" v="2858" actId="478"/>
          <ac:picMkLst>
            <pc:docMk/>
            <pc:sldMk cId="592916579" sldId="267"/>
            <ac:picMk id="27" creationId="{EF684162-7963-B776-FF8F-3AA9F8F3C18C}"/>
          </ac:picMkLst>
        </pc:picChg>
        <pc:picChg chg="del">
          <ac:chgData name="哲一 阿部" userId="1d31113994842a11" providerId="LiveId" clId="{8667BDD6-0EF9-444A-821B-CF3D9EE9DD44}" dt="2025-08-04T07:13:31.606" v="2858" actId="478"/>
          <ac:picMkLst>
            <pc:docMk/>
            <pc:sldMk cId="592916579" sldId="267"/>
            <ac:picMk id="30" creationId="{9DFD6D98-8E7F-3B03-89B6-BAF790EF5203}"/>
          </ac:picMkLst>
        </pc:picChg>
        <pc:picChg chg="del">
          <ac:chgData name="哲一 阿部" userId="1d31113994842a11" providerId="LiveId" clId="{8667BDD6-0EF9-444A-821B-CF3D9EE9DD44}" dt="2025-08-04T06:56:43.251" v="2349" actId="478"/>
          <ac:picMkLst>
            <pc:docMk/>
            <pc:sldMk cId="592916579" sldId="267"/>
            <ac:picMk id="37" creationId="{8C5BD530-847A-BF13-0122-F25805959A03}"/>
          </ac:picMkLst>
        </pc:picChg>
      </pc:sldChg>
      <pc:sldChg chg="delSp modSp add mod">
        <pc:chgData name="哲一 阿部" userId="1d31113994842a11" providerId="LiveId" clId="{8667BDD6-0EF9-444A-821B-CF3D9EE9DD44}" dt="2025-08-04T07:26:12.919" v="3353" actId="20577"/>
        <pc:sldMkLst>
          <pc:docMk/>
          <pc:sldMk cId="3556185579" sldId="268"/>
        </pc:sldMkLst>
        <pc:spChg chg="mod">
          <ac:chgData name="哲一 阿部" userId="1d31113994842a11" providerId="LiveId" clId="{8667BDD6-0EF9-444A-821B-CF3D9EE9DD44}" dt="2025-08-04T07:17:07.269" v="2933" actId="6549"/>
          <ac:spMkLst>
            <pc:docMk/>
            <pc:sldMk cId="3556185579" sldId="268"/>
            <ac:spMk id="2" creationId="{9758689A-A83D-2FEB-C550-85600621852C}"/>
          </ac:spMkLst>
        </pc:spChg>
        <pc:spChg chg="del">
          <ac:chgData name="哲一 阿部" userId="1d31113994842a11" providerId="LiveId" clId="{8667BDD6-0EF9-444A-821B-CF3D9EE9DD44}" dt="2025-08-04T07:18:39.384" v="3078" actId="478"/>
          <ac:spMkLst>
            <pc:docMk/>
            <pc:sldMk cId="3556185579" sldId="268"/>
            <ac:spMk id="13" creationId="{4D27BA3E-EFC6-A8B6-C743-B1CF8DABB3F2}"/>
          </ac:spMkLst>
        </pc:spChg>
        <pc:spChg chg="mod">
          <ac:chgData name="哲一 阿部" userId="1d31113994842a11" providerId="LiveId" clId="{8667BDD6-0EF9-444A-821B-CF3D9EE9DD44}" dt="2025-08-04T07:26:12.919" v="3353" actId="20577"/>
          <ac:spMkLst>
            <pc:docMk/>
            <pc:sldMk cId="3556185579" sldId="268"/>
            <ac:spMk id="29" creationId="{1E3BD6B6-1E22-2DBD-99AB-4DB509560383}"/>
          </ac:spMkLst>
        </pc:spChg>
        <pc:spChg chg="del">
          <ac:chgData name="哲一 阿部" userId="1d31113994842a11" providerId="LiveId" clId="{8667BDD6-0EF9-444A-821B-CF3D9EE9DD44}" dt="2025-08-04T07:20:55.150" v="3221" actId="478"/>
          <ac:spMkLst>
            <pc:docMk/>
            <pc:sldMk cId="3556185579" sldId="268"/>
            <ac:spMk id="32" creationId="{2331D870-0D73-0BAC-81D6-CD28267E6C4A}"/>
          </ac:spMkLst>
        </pc:spChg>
        <pc:picChg chg="del">
          <ac:chgData name="哲一 阿部" userId="1d31113994842a11" providerId="LiveId" clId="{8667BDD6-0EF9-444A-821B-CF3D9EE9DD44}" dt="2025-08-04T07:18:34.743" v="3076" actId="478"/>
          <ac:picMkLst>
            <pc:docMk/>
            <pc:sldMk cId="3556185579" sldId="268"/>
            <ac:picMk id="4" creationId="{7CD7BC92-F49F-EC22-D3CA-5C3370158362}"/>
          </ac:picMkLst>
        </pc:picChg>
        <pc:picChg chg="del">
          <ac:chgData name="哲一 阿部" userId="1d31113994842a11" providerId="LiveId" clId="{8667BDD6-0EF9-444A-821B-CF3D9EE9DD44}" dt="2025-08-04T07:18:33.916" v="3075" actId="478"/>
          <ac:picMkLst>
            <pc:docMk/>
            <pc:sldMk cId="3556185579" sldId="268"/>
            <ac:picMk id="5" creationId="{72FA1DF3-D332-FEC9-3F6C-C9768DECB453}"/>
          </ac:picMkLst>
        </pc:picChg>
        <pc:picChg chg="del">
          <ac:chgData name="哲一 阿部" userId="1d31113994842a11" providerId="LiveId" clId="{8667BDD6-0EF9-444A-821B-CF3D9EE9DD44}" dt="2025-08-04T07:18:35.337" v="3077" actId="478"/>
          <ac:picMkLst>
            <pc:docMk/>
            <pc:sldMk cId="3556185579" sldId="268"/>
            <ac:picMk id="7" creationId="{0D0349FA-56F9-A0AB-3398-9887811E660E}"/>
          </ac:picMkLst>
        </pc:picChg>
        <pc:picChg chg="mod">
          <ac:chgData name="哲一 阿部" userId="1d31113994842a11" providerId="LiveId" clId="{8667BDD6-0EF9-444A-821B-CF3D9EE9DD44}" dt="2025-08-04T07:18:46.774" v="3082" actId="1076"/>
          <ac:picMkLst>
            <pc:docMk/>
            <pc:sldMk cId="3556185579" sldId="268"/>
            <ac:picMk id="9" creationId="{3EDAD048-35B3-2BF3-A2E2-3B7AB874D4F8}"/>
          </ac:picMkLst>
        </pc:picChg>
        <pc:picChg chg="mod">
          <ac:chgData name="哲一 阿部" userId="1d31113994842a11" providerId="LiveId" clId="{8667BDD6-0EF9-444A-821B-CF3D9EE9DD44}" dt="2025-08-04T07:20:49.042" v="3220" actId="1076"/>
          <ac:picMkLst>
            <pc:docMk/>
            <pc:sldMk cId="3556185579" sldId="268"/>
            <ac:picMk id="11" creationId="{1EF47885-31BC-678F-C4F8-C69954F46A04}"/>
          </ac:picMkLst>
        </pc:picChg>
        <pc:picChg chg="mod">
          <ac:chgData name="哲一 阿部" userId="1d31113994842a11" providerId="LiveId" clId="{8667BDD6-0EF9-444A-821B-CF3D9EE9DD44}" dt="2025-08-04T07:20:58.790" v="3222" actId="1076"/>
          <ac:picMkLst>
            <pc:docMk/>
            <pc:sldMk cId="3556185579" sldId="268"/>
            <ac:picMk id="12" creationId="{D6E03288-D375-D76B-2E79-7B9C4B338DF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2231"/>
            <a:ext cx="6877353" cy="9930462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473216"/>
            <a:ext cx="4370039" cy="237799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851205"/>
            <a:ext cx="4370039" cy="1584410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444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49163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54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5246511"/>
            <a:ext cx="4064853" cy="550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3271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90649"/>
            <a:ext cx="4760786" cy="3748998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6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0368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80533"/>
            <a:ext cx="4756099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628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192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80534"/>
            <a:ext cx="734109" cy="7585429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80534"/>
            <a:ext cx="3896270" cy="758542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29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299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901254"/>
            <a:ext cx="4760786" cy="263839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12428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21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19078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120851"/>
            <a:ext cx="2316082" cy="560556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3120853"/>
            <a:ext cx="2316083" cy="560556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28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72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0533"/>
            <a:ext cx="4760786" cy="19078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587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12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64650"/>
            <a:ext cx="2092637" cy="1846673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743781"/>
            <a:ext cx="2539528" cy="798263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011323"/>
            <a:ext cx="2092637" cy="3733093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98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934200"/>
            <a:ext cx="4760786" cy="81862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80533"/>
            <a:ext cx="4760786" cy="5554926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752822"/>
            <a:ext cx="4760786" cy="97359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60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2231"/>
            <a:ext cx="6877354" cy="9930462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0853"/>
            <a:ext cx="4760786" cy="5605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726414"/>
            <a:ext cx="51309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4FAF1-4701-4C27-93C9-A4441DA1C36D}" type="datetimeFigureOut">
              <a:rPr kumimoji="1" lang="ja-JP" altLang="en-US" smtClean="0"/>
              <a:t>2025/8/4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726414"/>
            <a:ext cx="346723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726414"/>
            <a:ext cx="38447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A551CF9C-6DCE-452D-A87C-F545C6FCC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342900" rtl="0" eaLnBrk="1" latinLnBrk="0" hangingPunct="1">
        <a:spcBef>
          <a:spcPct val="0"/>
        </a:spcBef>
        <a:buNone/>
        <a:defRPr kumimoji="1"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hyperlink" Target="http://www.pngall.com/server-pn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hyperlink" Target="https://publicdomainq.net/tablet-computer-0043117/" TargetMode="External"/><Relationship Id="rId10" Type="http://schemas.openxmlformats.org/officeDocument/2006/relationships/image" Target="../media/image1.png"/><Relationship Id="rId4" Type="http://schemas.openxmlformats.org/officeDocument/2006/relationships/image" Target="../media/image7.jp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microsoft.com/ja-jp/deployoffice/security/internet-macros-blocked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accessalaya@gmail.com" TargetMode="Externa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CDB239-29DC-977B-4169-37EDE5EAA4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140" y="2095677"/>
            <a:ext cx="5279720" cy="2377992"/>
          </a:xfrm>
        </p:spPr>
        <p:txBody>
          <a:bodyPr/>
          <a:lstStyle/>
          <a:p>
            <a:pPr algn="ctr"/>
            <a:r>
              <a:rPr kumimoji="1" lang="en-US" altLang="ja-JP" dirty="0"/>
              <a:t>ALAYA</a:t>
            </a:r>
            <a:r>
              <a:rPr kumimoji="1" lang="ja-JP" altLang="en-US" dirty="0"/>
              <a:t>写真館の使い方</a:t>
            </a:r>
            <a:br>
              <a:rPr kumimoji="1" lang="en-US" altLang="ja-JP" dirty="0"/>
            </a:br>
            <a:r>
              <a:rPr lang="en-US" altLang="ja-JP" sz="2025" dirty="0"/>
              <a:t>=</a:t>
            </a:r>
            <a:r>
              <a:rPr lang="ja-JP" altLang="en-US" sz="2025" dirty="0"/>
              <a:t>インストールと写真館アプリの使い方</a:t>
            </a:r>
            <a:r>
              <a:rPr lang="en-US" altLang="ja-JP" sz="2025" dirty="0"/>
              <a:t>=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7F0EC1-3D2C-0D71-26A5-B168CF14F5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8575" y="4953000"/>
            <a:ext cx="4370039" cy="652153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 err="1"/>
              <a:t>AccessALAYA</a:t>
            </a:r>
            <a:r>
              <a:rPr kumimoji="1" lang="ja-JP" altLang="en-US" dirty="0"/>
              <a:t>フレームワーク</a:t>
            </a:r>
            <a:endParaRPr kumimoji="1" lang="en-US" altLang="ja-JP" dirty="0"/>
          </a:p>
          <a:p>
            <a:pPr algn="ctr"/>
            <a:r>
              <a:rPr lang="ja-JP" altLang="en-US" dirty="0"/>
              <a:t>応用アプリ ①</a:t>
            </a:r>
            <a:endParaRPr lang="en-US" altLang="ja-JP" dirty="0"/>
          </a:p>
        </p:txBody>
      </p:sp>
      <p:sp>
        <p:nvSpPr>
          <p:cNvPr id="4" name="字幕 2">
            <a:extLst>
              <a:ext uri="{FF2B5EF4-FFF2-40B4-BE49-F238E27FC236}">
                <a16:creationId xmlns:a16="http://schemas.microsoft.com/office/drawing/2014/main" id="{CE905C43-7A7A-4E22-B424-B55BA2FB3D06}"/>
              </a:ext>
            </a:extLst>
          </p:cNvPr>
          <p:cNvSpPr txBox="1">
            <a:spLocks/>
          </p:cNvSpPr>
          <p:nvPr/>
        </p:nvSpPr>
        <p:spPr>
          <a:xfrm>
            <a:off x="1579418" y="7513121"/>
            <a:ext cx="3769195" cy="6521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35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dirty="0"/>
              <a:t>≪改訂履歴≫</a:t>
            </a:r>
            <a:endParaRPr lang="en-US" altLang="ja-JP" dirty="0"/>
          </a:p>
          <a:p>
            <a:pPr algn="l"/>
            <a:r>
              <a:rPr lang="en-US" altLang="ja-JP" dirty="0"/>
              <a:t>2025/07/20</a:t>
            </a:r>
            <a:r>
              <a:rPr lang="ja-JP" altLang="en-US" dirty="0"/>
              <a:t> </a:t>
            </a:r>
            <a:r>
              <a:rPr lang="en-US" altLang="ja-JP" dirty="0"/>
              <a:t>1.0</a:t>
            </a:r>
            <a:r>
              <a:rPr lang="ja-JP" altLang="en-US" dirty="0"/>
              <a:t> イニシャルバージョン</a:t>
            </a:r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67BFAFB-3977-ED75-CAE5-BD07F1B214AB}"/>
              </a:ext>
            </a:extLst>
          </p:cNvPr>
          <p:cNvSpPr txBox="1"/>
          <p:nvPr/>
        </p:nvSpPr>
        <p:spPr>
          <a:xfrm>
            <a:off x="1438275" y="9444335"/>
            <a:ext cx="32685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/>
              <a:t>©</a:t>
            </a:r>
            <a:r>
              <a:rPr kumimoji="1" lang="ja-JP" altLang="en-US" sz="1050" dirty="0"/>
              <a:t> </a:t>
            </a:r>
            <a:r>
              <a:rPr kumimoji="1" lang="en-US" altLang="ja-JP" sz="1050" dirty="0"/>
              <a:t>2022</a:t>
            </a:r>
            <a:r>
              <a:rPr kumimoji="1" lang="ja-JP" altLang="en-US" sz="1050" dirty="0"/>
              <a:t> </a:t>
            </a:r>
            <a:r>
              <a:rPr kumimoji="1" lang="en-US" altLang="ja-JP" sz="1050" dirty="0" err="1"/>
              <a:t>AccessALAYA</a:t>
            </a:r>
            <a:endParaRPr kumimoji="1" lang="en-US" altLang="ja-JP" sz="1050" dirty="0"/>
          </a:p>
          <a:p>
            <a:pPr algn="ctr"/>
            <a:r>
              <a:rPr kumimoji="1" lang="ja-JP" altLang="en-US" sz="1050" dirty="0"/>
              <a:t>問い合わせは</a:t>
            </a:r>
            <a:r>
              <a:rPr kumimoji="1" lang="en-US" altLang="ja-JP" sz="1050" dirty="0"/>
              <a:t>AccessALAYA@gmail.com</a:t>
            </a:r>
            <a:endParaRPr kumimoji="1" lang="ja-JP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916374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DB9FF-1B2E-AB82-0584-B11F2873F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250" y="468362"/>
            <a:ext cx="4835626" cy="31046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ALAYA</a:t>
            </a:r>
            <a:r>
              <a:rPr kumimoji="1" lang="ja-JP" altLang="en-US" dirty="0"/>
              <a:t>写真館のモジュール構成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8D0ACE9-634A-C5F0-214C-41C46B2D5336}"/>
              </a:ext>
            </a:extLst>
          </p:cNvPr>
          <p:cNvSpPr txBox="1"/>
          <p:nvPr/>
        </p:nvSpPr>
        <p:spPr>
          <a:xfrm>
            <a:off x="2799832" y="1114428"/>
            <a:ext cx="2131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ALAYA</a:t>
            </a:r>
            <a:r>
              <a:rPr kumimoji="1" lang="ja-JP" altLang="en-US" sz="1200" dirty="0"/>
              <a:t>の標準モジュール構成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3646BD8-1207-01B9-1A4E-C8CBDA6773AA}"/>
              </a:ext>
            </a:extLst>
          </p:cNvPr>
          <p:cNvSpPr txBox="1"/>
          <p:nvPr/>
        </p:nvSpPr>
        <p:spPr>
          <a:xfrm>
            <a:off x="975438" y="6625746"/>
            <a:ext cx="57534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写真管理テーブル、文書管理テーブル等が入っています。</a:t>
            </a:r>
            <a:endParaRPr kumimoji="1" lang="en-US" altLang="ja-JP" sz="105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A1DA331-CCC3-7864-5751-86B150616FBD}"/>
              </a:ext>
            </a:extLst>
          </p:cNvPr>
          <p:cNvSpPr txBox="1"/>
          <p:nvPr/>
        </p:nvSpPr>
        <p:spPr>
          <a:xfrm>
            <a:off x="1001006" y="4090931"/>
            <a:ext cx="56461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写真観本体の</a:t>
            </a:r>
            <a:r>
              <a:rPr kumimoji="1" lang="en-US" altLang="ja-JP" sz="1050" dirty="0"/>
              <a:t>GUI</a:t>
            </a:r>
            <a:r>
              <a:rPr kumimoji="1" lang="ja-JP" altLang="en-US" sz="1050" dirty="0"/>
              <a:t>モジュールです。</a:t>
            </a:r>
            <a:endParaRPr kumimoji="1" lang="en-US" altLang="ja-JP" sz="1050" dirty="0"/>
          </a:p>
          <a:p>
            <a:r>
              <a:rPr kumimoji="1" lang="ja-JP" altLang="en-US" sz="1050" dirty="0"/>
              <a:t>バージョン番号の一番大きなものが開発モジュール、リリース定義ファイルに記載されたものが配布モジュールになります。バージョンアップの際はスクリプトでリリース定義ファイルを書き換え、新しいバージョンを付与して開発モジュールをコピーします。</a:t>
            </a:r>
            <a:endParaRPr kumimoji="1" lang="en-US" altLang="ja-JP" sz="105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ABCB078-57AB-BDD6-DC5E-40E7446EA193}"/>
              </a:ext>
            </a:extLst>
          </p:cNvPr>
          <p:cNvSpPr txBox="1"/>
          <p:nvPr/>
        </p:nvSpPr>
        <p:spPr>
          <a:xfrm>
            <a:off x="880100" y="6347979"/>
            <a:ext cx="12591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err="1"/>
              <a:t>AlayaDB</a:t>
            </a:r>
            <a:endParaRPr lang="en-US" altLang="ja-JP" sz="1050" dirty="0"/>
          </a:p>
        </p:txBody>
      </p:sp>
      <p:pic>
        <p:nvPicPr>
          <p:cNvPr id="41" name="Picture 8" descr="アクセス, 2013年 無料 アイコン の Simply Styled Icons">
            <a:extLst>
              <a:ext uri="{FF2B5EF4-FFF2-40B4-BE49-F238E27FC236}">
                <a16:creationId xmlns:a16="http://schemas.microsoft.com/office/drawing/2014/main" id="{965059F5-778C-A94B-8615-5A0562E06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94" y="3850323"/>
            <a:ext cx="346606" cy="34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4CF12673-1787-00EE-2172-3F014D8E6589}"/>
              </a:ext>
            </a:extLst>
          </p:cNvPr>
          <p:cNvSpPr txBox="1"/>
          <p:nvPr/>
        </p:nvSpPr>
        <p:spPr>
          <a:xfrm>
            <a:off x="760431" y="3896668"/>
            <a:ext cx="21337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/>
              <a:t>ALAYA</a:t>
            </a:r>
            <a:r>
              <a:rPr lang="ja-JP" altLang="en-US" sz="1050" dirty="0"/>
              <a:t>写真館**</a:t>
            </a:r>
            <a:r>
              <a:rPr lang="en-US" altLang="ja-JP" sz="1050" dirty="0"/>
              <a:t>.accdb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BBA53842-A729-9FE4-862E-1480248D0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14" y="4780818"/>
            <a:ext cx="346607" cy="407126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961CCFE-E3F5-CB1B-9E9A-2A7836C99A29}"/>
              </a:ext>
            </a:extLst>
          </p:cNvPr>
          <p:cNvSpPr txBox="1"/>
          <p:nvPr/>
        </p:nvSpPr>
        <p:spPr>
          <a:xfrm>
            <a:off x="766583" y="4834653"/>
            <a:ext cx="30508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/>
              <a:t>ALAYA</a:t>
            </a:r>
            <a:r>
              <a:rPr lang="ja-JP" altLang="en-US" sz="1050" dirty="0"/>
              <a:t>写真館起動</a:t>
            </a:r>
            <a:r>
              <a:rPr lang="en-US" altLang="ja-JP" sz="1050" dirty="0"/>
              <a:t>.</a:t>
            </a:r>
            <a:r>
              <a:rPr lang="en-US" altLang="ja-JP" sz="1050" dirty="0" err="1"/>
              <a:t>vbs</a:t>
            </a:r>
            <a:endParaRPr lang="en-US" altLang="ja-JP" sz="1050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3462B65-6082-2506-D46D-396E7CED4E7C}"/>
              </a:ext>
            </a:extLst>
          </p:cNvPr>
          <p:cNvSpPr txBox="1"/>
          <p:nvPr/>
        </p:nvSpPr>
        <p:spPr>
          <a:xfrm>
            <a:off x="1001006" y="5108404"/>
            <a:ext cx="59170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起動用スクリプトです。</a:t>
            </a:r>
            <a:endParaRPr kumimoji="1" lang="en-US" altLang="ja-JP" sz="1050" dirty="0"/>
          </a:p>
          <a:p>
            <a:r>
              <a:rPr kumimoji="1" lang="ja-JP" altLang="en-US" sz="1050" dirty="0"/>
              <a:t>バージョンアップ時のクライアントへの自動配布やリリース管理などを行います。</a:t>
            </a:r>
            <a:endParaRPr kumimoji="1" lang="en-US" altLang="ja-JP" sz="1050" dirty="0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68868A10-883A-DA8F-CA9C-2716FE899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050" y="2509197"/>
            <a:ext cx="268065" cy="234557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2F3C9F06-E845-12E2-7F28-8562DAF2F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050" y="1532994"/>
            <a:ext cx="268065" cy="234557"/>
          </a:xfrm>
          <a:prstGeom prst="rect">
            <a:avLst/>
          </a:prstGeom>
        </p:spPr>
      </p:pic>
      <p:pic>
        <p:nvPicPr>
          <p:cNvPr id="34" name="Picture 8" descr="アクセス, 2013年 無料 アイコン の Simply Styled Icons">
            <a:extLst>
              <a:ext uri="{FF2B5EF4-FFF2-40B4-BE49-F238E27FC236}">
                <a16:creationId xmlns:a16="http://schemas.microsoft.com/office/drawing/2014/main" id="{562B945C-DC01-777C-88F6-0F94152629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786" y="1771356"/>
            <a:ext cx="208402" cy="20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3488A6B-09BE-1618-CCDF-45CE06E253C2}"/>
              </a:ext>
            </a:extLst>
          </p:cNvPr>
          <p:cNvSpPr txBox="1"/>
          <p:nvPr/>
        </p:nvSpPr>
        <p:spPr>
          <a:xfrm>
            <a:off x="1609185" y="1514250"/>
            <a:ext cx="15570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\</a:t>
            </a:r>
            <a:r>
              <a:rPr kumimoji="1" lang="en-US" altLang="ja-JP" sz="900" dirty="0" err="1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ALAYAMenu</a:t>
            </a:r>
            <a:endParaRPr kumimoji="1" lang="ja-JP" altLang="en-US" sz="9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CB4B848-5AB8-03C4-4D93-0893AE058783}"/>
              </a:ext>
            </a:extLst>
          </p:cNvPr>
          <p:cNvSpPr txBox="1"/>
          <p:nvPr/>
        </p:nvSpPr>
        <p:spPr>
          <a:xfrm>
            <a:off x="1906238" y="1776335"/>
            <a:ext cx="21795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ALAYA</a:t>
            </a:r>
            <a:r>
              <a:rPr kumimoji="1" lang="ja-JP" altLang="en-US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写真館*</a:t>
            </a:r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*.accdb</a:t>
            </a: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3DC72A7C-62AE-2C81-1902-B43B74A70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7884" y="2026579"/>
            <a:ext cx="162094" cy="190397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7593381-C4A0-4AAF-2A80-8EE9F1A250C6}"/>
              </a:ext>
            </a:extLst>
          </p:cNvPr>
          <p:cNvSpPr txBox="1"/>
          <p:nvPr/>
        </p:nvSpPr>
        <p:spPr>
          <a:xfrm>
            <a:off x="1906238" y="2018689"/>
            <a:ext cx="1895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ALAYA</a:t>
            </a:r>
            <a:r>
              <a:rPr kumimoji="1" lang="ja-JP" altLang="en-US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写真館起動</a:t>
            </a:r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.</a:t>
            </a:r>
            <a:r>
              <a:rPr kumimoji="1" lang="en-US" altLang="ja-JP" sz="900" dirty="0" err="1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vbs</a:t>
            </a:r>
            <a:endParaRPr kumimoji="1" lang="en-US" altLang="ja-JP" sz="9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549D50E7-8F7A-AC67-A8D3-E2D6DE67E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9692" y="2270941"/>
            <a:ext cx="224211" cy="224211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147DE0C-7DBE-162D-F0A6-90792C614D12}"/>
              </a:ext>
            </a:extLst>
          </p:cNvPr>
          <p:cNvSpPr txBox="1"/>
          <p:nvPr/>
        </p:nvSpPr>
        <p:spPr>
          <a:xfrm>
            <a:off x="1593401" y="2503365"/>
            <a:ext cx="914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\ALAYADB</a:t>
            </a:r>
            <a:endParaRPr kumimoji="1" lang="ja-JP" altLang="en-US" sz="9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768F726-E436-9825-22B7-B994F5CF75D0}"/>
              </a:ext>
            </a:extLst>
          </p:cNvPr>
          <p:cNvSpPr txBox="1"/>
          <p:nvPr/>
        </p:nvSpPr>
        <p:spPr>
          <a:xfrm>
            <a:off x="907422" y="1065007"/>
            <a:ext cx="18924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\AlayaPhoto.zip</a:t>
            </a:r>
            <a:endParaRPr kumimoji="1" lang="ja-JP" altLang="en-US" sz="9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90F9B3F-8C14-22DC-F08B-388A5C38AE74}"/>
              </a:ext>
            </a:extLst>
          </p:cNvPr>
          <p:cNvSpPr txBox="1"/>
          <p:nvPr/>
        </p:nvSpPr>
        <p:spPr>
          <a:xfrm>
            <a:off x="1899978" y="2253936"/>
            <a:ext cx="1338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ALAYA</a:t>
            </a:r>
            <a:r>
              <a:rPr kumimoji="1" lang="ja-JP" altLang="en-US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写真館</a:t>
            </a:r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.</a:t>
            </a:r>
            <a:r>
              <a:rPr kumimoji="1" lang="en-US" altLang="ja-JP" sz="900" dirty="0" err="1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rel</a:t>
            </a:r>
            <a:endParaRPr kumimoji="1" lang="en-US" altLang="ja-JP" sz="9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583B49C2-F625-A9BD-95CB-D2FC62E9F2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607" y="936015"/>
            <a:ext cx="482114" cy="482114"/>
          </a:xfrm>
          <a:prstGeom prst="rect">
            <a:avLst/>
          </a:prstGeom>
        </p:spPr>
      </p:pic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BBCE3CB-053E-4A08-F2FA-49BB149371F3}"/>
              </a:ext>
            </a:extLst>
          </p:cNvPr>
          <p:cNvSpPr/>
          <p:nvPr/>
        </p:nvSpPr>
        <p:spPr>
          <a:xfrm>
            <a:off x="473615" y="945611"/>
            <a:ext cx="5910770" cy="2746827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6F182B1-A71C-F7D3-56A7-22D9685A2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764" y="5481252"/>
            <a:ext cx="376022" cy="37602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C38E8F4-B5E8-8F89-B32F-CC1D50F065FD}"/>
              </a:ext>
            </a:extLst>
          </p:cNvPr>
          <p:cNvSpPr txBox="1"/>
          <p:nvPr/>
        </p:nvSpPr>
        <p:spPr>
          <a:xfrm>
            <a:off x="758356" y="5521517"/>
            <a:ext cx="15453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105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ALAYA</a:t>
            </a:r>
            <a:r>
              <a:rPr kumimoji="1" lang="ja-JP" altLang="en-US" sz="105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写真館</a:t>
            </a:r>
            <a:r>
              <a:rPr kumimoji="1" lang="en-US" altLang="ja-JP" sz="105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en-US" altLang="ja-JP" sz="1050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rel</a:t>
            </a:r>
            <a:endParaRPr kumimoji="1" lang="en-US" altLang="ja-JP" sz="105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87A1236-91B8-C826-A210-E58A06CEFD18}"/>
              </a:ext>
            </a:extLst>
          </p:cNvPr>
          <p:cNvSpPr txBox="1"/>
          <p:nvPr/>
        </p:nvSpPr>
        <p:spPr>
          <a:xfrm>
            <a:off x="979152" y="5743056"/>
            <a:ext cx="577303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リリース定義ファイルです。</a:t>
            </a:r>
            <a:endParaRPr kumimoji="1" lang="en-US" altLang="ja-JP" sz="1050" dirty="0"/>
          </a:p>
          <a:p>
            <a:r>
              <a:rPr kumimoji="1" lang="ja-JP" altLang="en-US" sz="1050" dirty="0"/>
              <a:t>配布用クライアントモジュールの名前が入っているテキストファイルです。</a:t>
            </a:r>
            <a:endParaRPr kumimoji="1" lang="en-US" altLang="ja-JP" sz="1050" dirty="0"/>
          </a:p>
          <a:p>
            <a:r>
              <a:rPr kumimoji="1" lang="ja-JP" altLang="en-US" sz="1050" dirty="0"/>
              <a:t>起動スクリプトから参照されます。</a:t>
            </a:r>
            <a:endParaRPr kumimoji="1" lang="en-US" altLang="ja-JP" sz="105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DE7F105-7DE2-2F8E-A156-79AA65135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438" y="1283623"/>
            <a:ext cx="268065" cy="23455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D4F033C-3B96-6BE5-FE44-D411A355C4C6}"/>
              </a:ext>
            </a:extLst>
          </p:cNvPr>
          <p:cNvSpPr txBox="1"/>
          <p:nvPr/>
        </p:nvSpPr>
        <p:spPr>
          <a:xfrm>
            <a:off x="1258568" y="1276799"/>
            <a:ext cx="1301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\Alaya</a:t>
            </a:r>
            <a:r>
              <a:rPr kumimoji="1" lang="ja-JP" altLang="en-US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写真館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52D74CF-854F-BC04-F748-528A1C9340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050" y="2858165"/>
            <a:ext cx="268065" cy="234557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83B8E51-D311-11CD-65B3-401CA3B36AF9}"/>
              </a:ext>
            </a:extLst>
          </p:cNvPr>
          <p:cNvSpPr txBox="1"/>
          <p:nvPr/>
        </p:nvSpPr>
        <p:spPr>
          <a:xfrm>
            <a:off x="1609185" y="2861970"/>
            <a:ext cx="17146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\ALAYA</a:t>
            </a:r>
            <a:r>
              <a:rPr kumimoji="1" lang="ja-JP" altLang="en-US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インストーラ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7B5B3DBC-BFAA-20F8-0BDB-5FA9A7C68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050" y="3163423"/>
            <a:ext cx="268065" cy="234557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43AFAD7-33A8-DC4F-509E-FCCE07A62B2E}"/>
              </a:ext>
            </a:extLst>
          </p:cNvPr>
          <p:cNvSpPr txBox="1"/>
          <p:nvPr/>
        </p:nvSpPr>
        <p:spPr>
          <a:xfrm>
            <a:off x="1593400" y="3157591"/>
            <a:ext cx="15727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\ALAYA</a:t>
            </a:r>
            <a:r>
              <a:rPr kumimoji="1" lang="ja-JP" altLang="en-US" sz="9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写真館の使い方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FB97FDEA-6617-24FD-8EA6-F69F34893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32" y="6367338"/>
            <a:ext cx="268065" cy="234557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560A736-A71A-5FCB-6CA8-8638CF84AD82}"/>
              </a:ext>
            </a:extLst>
          </p:cNvPr>
          <p:cNvSpPr txBox="1"/>
          <p:nvPr/>
        </p:nvSpPr>
        <p:spPr>
          <a:xfrm>
            <a:off x="978351" y="7284359"/>
            <a:ext cx="56461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ALAYA</a:t>
            </a:r>
            <a:r>
              <a:rPr kumimoji="1" lang="ja-JP" altLang="en-US" sz="1050" dirty="0"/>
              <a:t>をサーバにコピーするためのインストーラ。次ページで示します。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A5CB88C-1603-E78E-47B3-7491DE6C46AB}"/>
              </a:ext>
            </a:extLst>
          </p:cNvPr>
          <p:cNvSpPr txBox="1"/>
          <p:nvPr/>
        </p:nvSpPr>
        <p:spPr>
          <a:xfrm>
            <a:off x="899135" y="7006592"/>
            <a:ext cx="15068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/>
              <a:t>ALAYA</a:t>
            </a:r>
            <a:r>
              <a:rPr lang="ja-JP" altLang="en-US" sz="1050" dirty="0"/>
              <a:t>インストーラ</a:t>
            </a:r>
            <a:endParaRPr lang="en-US" altLang="ja-JP" sz="1050" dirty="0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6203692D-D571-2480-D048-386CBAB6D1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67" y="7026675"/>
            <a:ext cx="268065" cy="234557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461AC56-5C00-5145-6161-66A99900C07E}"/>
              </a:ext>
            </a:extLst>
          </p:cNvPr>
          <p:cNvSpPr txBox="1"/>
          <p:nvPr/>
        </p:nvSpPr>
        <p:spPr>
          <a:xfrm>
            <a:off x="947335" y="8002707"/>
            <a:ext cx="57534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この文書の入っているフォルダです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949E6CA-9D28-C82C-B33A-246B0B849ABF}"/>
              </a:ext>
            </a:extLst>
          </p:cNvPr>
          <p:cNvSpPr txBox="1"/>
          <p:nvPr/>
        </p:nvSpPr>
        <p:spPr>
          <a:xfrm>
            <a:off x="899134" y="7709689"/>
            <a:ext cx="27537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/>
              <a:t>ALAYA</a:t>
            </a:r>
            <a:r>
              <a:rPr lang="ja-JP" altLang="en-US" sz="1050" dirty="0"/>
              <a:t>写真館の使い方</a:t>
            </a:r>
            <a:endParaRPr lang="en-US" altLang="ja-JP" sz="1050" dirty="0"/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450921FE-8B83-D466-7434-69BBB5226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67" y="7729048"/>
            <a:ext cx="268065" cy="234557"/>
          </a:xfrm>
          <a:prstGeom prst="rect">
            <a:avLst/>
          </a:prstGeom>
        </p:spPr>
      </p:pic>
      <p:sp>
        <p:nvSpPr>
          <p:cNvPr id="3" name="矢印: 右 2">
            <a:extLst>
              <a:ext uri="{FF2B5EF4-FFF2-40B4-BE49-F238E27FC236}">
                <a16:creationId xmlns:a16="http://schemas.microsoft.com/office/drawing/2014/main" id="{16C1F0B3-6253-796F-795C-FB50719594FC}"/>
              </a:ext>
            </a:extLst>
          </p:cNvPr>
          <p:cNvSpPr/>
          <p:nvPr/>
        </p:nvSpPr>
        <p:spPr>
          <a:xfrm flipH="1">
            <a:off x="3077618" y="2756505"/>
            <a:ext cx="378168" cy="3551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90ABB23-1B49-3BA6-198E-C57CEB403A87}"/>
              </a:ext>
            </a:extLst>
          </p:cNvPr>
          <p:cNvSpPr txBox="1"/>
          <p:nvPr/>
        </p:nvSpPr>
        <p:spPr>
          <a:xfrm>
            <a:off x="3575928" y="2805812"/>
            <a:ext cx="1980029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400" dirty="0"/>
              <a:t>インストーラはこの中</a:t>
            </a:r>
          </a:p>
        </p:txBody>
      </p:sp>
    </p:spTree>
    <p:extLst>
      <p:ext uri="{BB962C8B-B14F-4D97-AF65-F5344CB8AC3E}">
        <p14:creationId xmlns:p14="http://schemas.microsoft.com/office/powerpoint/2010/main" val="2921826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C89EBB9-FBE6-1BD9-038C-01C195F8E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16" y="3010848"/>
            <a:ext cx="6038661" cy="4059891"/>
          </a:xfrm>
          <a:prstGeom prst="rect">
            <a:avLst/>
          </a:prstGeom>
        </p:spPr>
      </p:pic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E595807-5095-6CC3-F313-ECB900CEBBAC}"/>
              </a:ext>
            </a:extLst>
          </p:cNvPr>
          <p:cNvSpPr/>
          <p:nvPr/>
        </p:nvSpPr>
        <p:spPr>
          <a:xfrm>
            <a:off x="153186" y="7753577"/>
            <a:ext cx="6445622" cy="195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E0DB9FF-1B2E-AB82-0584-B11F2873F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126" y="440761"/>
            <a:ext cx="4835626" cy="310463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インストールと環境設定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8D0ACE9-634A-C5F0-214C-41C46B2D5336}"/>
              </a:ext>
            </a:extLst>
          </p:cNvPr>
          <p:cNvSpPr txBox="1"/>
          <p:nvPr/>
        </p:nvSpPr>
        <p:spPr>
          <a:xfrm>
            <a:off x="218197" y="915872"/>
            <a:ext cx="6394838" cy="22852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dirty="0"/>
              <a:t>　</a:t>
            </a:r>
            <a:r>
              <a:rPr kumimoji="1" lang="en-US" altLang="ja-JP" sz="1200" dirty="0"/>
              <a:t>Zip</a:t>
            </a:r>
            <a:r>
              <a:rPr kumimoji="1" lang="ja-JP" altLang="en-US" sz="1200" dirty="0"/>
              <a:t>展開した「</a:t>
            </a:r>
            <a:r>
              <a:rPr kumimoji="1" lang="en-US" altLang="ja-JP" sz="1200" dirty="0"/>
              <a:t>ALAYA</a:t>
            </a:r>
            <a:r>
              <a:rPr kumimoji="1" lang="ja-JP" altLang="en-US" sz="1200" dirty="0"/>
              <a:t>インストーラ」フォルダにある「＊＊インストーラ</a:t>
            </a:r>
            <a:r>
              <a:rPr kumimoji="1" lang="en-US" altLang="ja-JP" sz="1200" dirty="0"/>
              <a:t>.</a:t>
            </a:r>
            <a:r>
              <a:rPr kumimoji="1" lang="en-US" altLang="ja-JP" sz="1200" dirty="0" err="1"/>
              <a:t>accdb</a:t>
            </a:r>
            <a:r>
              <a:rPr kumimoji="1" lang="ja-JP" altLang="en-US" sz="1200" dirty="0"/>
              <a:t>」をダブルクリックすると下記のようにインストーラーが起動します。メニューに従って設定のうえ「実行」ボタンを押すとモジュールがサーバにコピーされます。各クライアントは起動スクリプト</a:t>
            </a:r>
            <a:r>
              <a:rPr kumimoji="1" lang="en-US" altLang="ja-JP" sz="1200" dirty="0"/>
              <a:t>([</a:t>
            </a:r>
            <a:r>
              <a:rPr kumimoji="1" lang="ja-JP" altLang="en-US" sz="1200" dirty="0"/>
              <a:t>プロジェクト名</a:t>
            </a:r>
            <a:r>
              <a:rPr kumimoji="1" lang="en-US" altLang="ja-JP" sz="1200" dirty="0"/>
              <a:t>].</a:t>
            </a:r>
            <a:r>
              <a:rPr kumimoji="1" lang="en-US" altLang="ja-JP" sz="1200" dirty="0" err="1"/>
              <a:t>vbs</a:t>
            </a:r>
            <a:r>
              <a:rPr kumimoji="1" lang="en-US" altLang="ja-JP" sz="1200" dirty="0"/>
              <a:t>)</a:t>
            </a:r>
            <a:r>
              <a:rPr kumimoji="1" lang="ja-JP" altLang="en-US" sz="1200" dirty="0"/>
              <a:t>のショートカットを作成して、このスクリプト経由で起動するようにしてください。</a:t>
            </a:r>
            <a:endParaRPr kumimoji="1" lang="en-US" altLang="ja-JP" sz="1200" dirty="0"/>
          </a:p>
          <a:p>
            <a:pPr>
              <a:lnSpc>
                <a:spcPct val="150000"/>
              </a:lnSpc>
            </a:pPr>
            <a:r>
              <a:rPr kumimoji="1" lang="ja-JP" altLang="en-US" sz="1200" dirty="0"/>
              <a:t>　インストール先はネットワークフォルダを想定していますが、ローカルフォルダを指定しても問題ありません。なお、ネットワークフォルダを指定するときは</a:t>
            </a:r>
            <a:r>
              <a:rPr kumimoji="1" lang="en-US" altLang="ja-JP" sz="1200" dirty="0"/>
              <a:t>IP</a:t>
            </a:r>
            <a:r>
              <a:rPr kumimoji="1" lang="ja-JP" altLang="en-US" sz="1200" dirty="0"/>
              <a:t>アドレスではなく、必ず名前で指定してください。</a:t>
            </a:r>
            <a:endParaRPr kumimoji="1" lang="en-US" altLang="ja-JP" sz="1200" dirty="0"/>
          </a:p>
        </p:txBody>
      </p:sp>
      <p:sp>
        <p:nvSpPr>
          <p:cNvPr id="30" name="吹き出し: 角を丸めた四角形 29">
            <a:extLst>
              <a:ext uri="{FF2B5EF4-FFF2-40B4-BE49-F238E27FC236}">
                <a16:creationId xmlns:a16="http://schemas.microsoft.com/office/drawing/2014/main" id="{5B703939-05A1-563F-874C-838F8852F562}"/>
              </a:ext>
            </a:extLst>
          </p:cNvPr>
          <p:cNvSpPr/>
          <p:nvPr/>
        </p:nvSpPr>
        <p:spPr>
          <a:xfrm>
            <a:off x="1483357" y="7866104"/>
            <a:ext cx="2621963" cy="1681653"/>
          </a:xfrm>
          <a:prstGeom prst="wedgeRoundRectCallout">
            <a:avLst>
              <a:gd name="adj1" fmla="val -65175"/>
              <a:gd name="adj2" fmla="val -710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B0EF6AC3-840C-2E42-A831-53E64AC0A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097" y="8208106"/>
            <a:ext cx="230157" cy="201387"/>
          </a:xfrm>
          <a:prstGeom prst="rect">
            <a:avLst/>
          </a:prstGeom>
        </p:spPr>
      </p:pic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DB390818-6B57-31B9-8587-FBBB5A558837}"/>
              </a:ext>
            </a:extLst>
          </p:cNvPr>
          <p:cNvCxnSpPr>
            <a:cxnSpLocks/>
          </p:cNvCxnSpPr>
          <p:nvPr/>
        </p:nvCxnSpPr>
        <p:spPr>
          <a:xfrm>
            <a:off x="4630562" y="9227105"/>
            <a:ext cx="3895" cy="379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7208694C-A504-42BC-4350-EB0D3326FB6E}"/>
              </a:ext>
            </a:extLst>
          </p:cNvPr>
          <p:cNvCxnSpPr>
            <a:cxnSpLocks/>
          </p:cNvCxnSpPr>
          <p:nvPr/>
        </p:nvCxnSpPr>
        <p:spPr>
          <a:xfrm>
            <a:off x="5968392" y="9214086"/>
            <a:ext cx="3895" cy="379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図 33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D4634D16-DAFA-CF09-23A0-E707D5015D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312452" y="8755714"/>
            <a:ext cx="808943" cy="517723"/>
          </a:xfrm>
          <a:prstGeom prst="rect">
            <a:avLst/>
          </a:prstGeom>
        </p:spPr>
      </p:pic>
      <p:sp>
        <p:nvSpPr>
          <p:cNvPr id="35" name="吹き出し: 角を丸めた四角形 34">
            <a:extLst>
              <a:ext uri="{FF2B5EF4-FFF2-40B4-BE49-F238E27FC236}">
                <a16:creationId xmlns:a16="http://schemas.microsoft.com/office/drawing/2014/main" id="{05E99D5B-5AFB-1E76-73D2-6D8E03CA5154}"/>
              </a:ext>
            </a:extLst>
          </p:cNvPr>
          <p:cNvSpPr/>
          <p:nvPr/>
        </p:nvSpPr>
        <p:spPr>
          <a:xfrm>
            <a:off x="4566516" y="8137657"/>
            <a:ext cx="1736929" cy="497587"/>
          </a:xfrm>
          <a:prstGeom prst="wedgeRoundRectCallout">
            <a:avLst>
              <a:gd name="adj1" fmla="val -34452"/>
              <a:gd name="adj2" fmla="val 6578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F8648814-A536-763E-A75C-9B58B16922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462495" y="8565472"/>
            <a:ext cx="414267" cy="640207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60076D2-2444-B60B-4C79-C25C4349CD9A}"/>
              </a:ext>
            </a:extLst>
          </p:cNvPr>
          <p:cNvSpPr txBox="1"/>
          <p:nvPr/>
        </p:nvSpPr>
        <p:spPr>
          <a:xfrm>
            <a:off x="171885" y="9163745"/>
            <a:ext cx="266315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ファイルサーバ</a:t>
            </a:r>
            <a:endParaRPr lang="en-US" altLang="ja-JP" sz="1200" dirty="0"/>
          </a:p>
          <a:p>
            <a:r>
              <a:rPr lang="en-US" altLang="ja-JP" sz="1200" dirty="0"/>
              <a:t>(IP</a:t>
            </a:r>
            <a:r>
              <a:rPr lang="ja-JP" altLang="en-US" sz="1200" dirty="0"/>
              <a:t>アドレスでなく必ず名前で指定</a:t>
            </a:r>
            <a:r>
              <a:rPr lang="en-US" altLang="ja-JP" sz="1200" dirty="0"/>
              <a:t>)</a:t>
            </a:r>
          </a:p>
          <a:p>
            <a:endParaRPr lang="ja-JP" altLang="en-US" sz="1000" dirty="0"/>
          </a:p>
        </p:txBody>
      </p:sp>
      <p:pic>
        <p:nvPicPr>
          <p:cNvPr id="38" name="図 37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DEFD2AFE-F0C0-8A21-34AE-CA46C3F820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660275" y="8795132"/>
            <a:ext cx="808943" cy="517723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B059D8A4-F0E7-9350-BE5E-4CC326D7B9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5807" y="8184580"/>
            <a:ext cx="272172" cy="319694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715EFF3-FD34-2BCD-66C7-C8883755787B}"/>
              </a:ext>
            </a:extLst>
          </p:cNvPr>
          <p:cNvSpPr txBox="1"/>
          <p:nvPr/>
        </p:nvSpPr>
        <p:spPr>
          <a:xfrm>
            <a:off x="4352597" y="7845821"/>
            <a:ext cx="2030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/>
              <a:t>スクリプト（ショートカット）</a:t>
            </a:r>
            <a:endParaRPr lang="en-US" altLang="ja-JP" sz="1000" dirty="0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0711D1E4-7A93-19B4-B77E-AAF38FA775F6}"/>
              </a:ext>
            </a:extLst>
          </p:cNvPr>
          <p:cNvCxnSpPr>
            <a:cxnSpLocks/>
          </p:cNvCxnSpPr>
          <p:nvPr/>
        </p:nvCxnSpPr>
        <p:spPr>
          <a:xfrm>
            <a:off x="171885" y="9593665"/>
            <a:ext cx="6210851" cy="20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B9F6FD8D-3C43-AE17-EB5A-D4B48394C3B7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669629" y="9205679"/>
            <a:ext cx="0" cy="386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図 42">
            <a:extLst>
              <a:ext uri="{FF2B5EF4-FFF2-40B4-BE49-F238E27FC236}">
                <a16:creationId xmlns:a16="http://schemas.microsoft.com/office/drawing/2014/main" id="{621970BD-3DB1-0CC0-3EB2-0723FDA93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324" y="8410991"/>
            <a:ext cx="230157" cy="201387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99B2C17E-CAA5-46C7-8B75-235DA7ECC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690" y="9197139"/>
            <a:ext cx="230157" cy="201387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01E9D07-CBFE-3D8A-2C80-CC7FBAE94E96}"/>
              </a:ext>
            </a:extLst>
          </p:cNvPr>
          <p:cNvSpPr txBox="1"/>
          <p:nvPr/>
        </p:nvSpPr>
        <p:spPr>
          <a:xfrm>
            <a:off x="1970753" y="8164393"/>
            <a:ext cx="21292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[</a:t>
            </a:r>
            <a:r>
              <a:rPr lang="ja-JP" altLang="en-US" sz="1000" dirty="0"/>
              <a:t>プロジェクト名</a:t>
            </a:r>
            <a:r>
              <a:rPr lang="en-US" altLang="ja-JP" sz="1000" dirty="0"/>
              <a:t>]</a:t>
            </a:r>
            <a:endParaRPr lang="ja-JP" altLang="en-US" sz="1000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22A810D-2F7F-D1AA-837D-6EAD416A046E}"/>
              </a:ext>
            </a:extLst>
          </p:cNvPr>
          <p:cNvSpPr txBox="1"/>
          <p:nvPr/>
        </p:nvSpPr>
        <p:spPr>
          <a:xfrm>
            <a:off x="2297090" y="8392978"/>
            <a:ext cx="1166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err="1"/>
              <a:t>AlayaMenu</a:t>
            </a:r>
            <a:endParaRPr lang="ja-JP" altLang="en-US" sz="1000" dirty="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A17F54C1-67DA-4DAE-4766-27F4AAB569A5}"/>
              </a:ext>
            </a:extLst>
          </p:cNvPr>
          <p:cNvSpPr txBox="1"/>
          <p:nvPr/>
        </p:nvSpPr>
        <p:spPr>
          <a:xfrm>
            <a:off x="2334859" y="8620541"/>
            <a:ext cx="19362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[</a:t>
            </a:r>
            <a:r>
              <a:rPr lang="ja-JP" altLang="en-US" sz="1000" dirty="0"/>
              <a:t>プロジェクト名</a:t>
            </a:r>
            <a:r>
              <a:rPr lang="en-US" altLang="ja-JP" sz="1000" dirty="0"/>
              <a:t>]ver.accdb</a:t>
            </a:r>
            <a:endParaRPr lang="ja-JP" altLang="en-US" sz="1000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E3834C9-DD56-0ECE-E5C4-52A980800314}"/>
              </a:ext>
            </a:extLst>
          </p:cNvPr>
          <p:cNvSpPr txBox="1"/>
          <p:nvPr/>
        </p:nvSpPr>
        <p:spPr>
          <a:xfrm>
            <a:off x="2348245" y="9163745"/>
            <a:ext cx="1166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ALAYADB</a:t>
            </a:r>
            <a:endParaRPr lang="ja-JP" altLang="en-US" sz="100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E47641A-75EC-572E-B3D8-C73F0808ED25}"/>
              </a:ext>
            </a:extLst>
          </p:cNvPr>
          <p:cNvSpPr txBox="1"/>
          <p:nvPr/>
        </p:nvSpPr>
        <p:spPr>
          <a:xfrm>
            <a:off x="4885396" y="8258198"/>
            <a:ext cx="1347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/>
              <a:t>プロジェクト名</a:t>
            </a:r>
            <a:r>
              <a:rPr lang="en-US" altLang="ja-JP" sz="1000" dirty="0"/>
              <a:t>.</a:t>
            </a:r>
            <a:r>
              <a:rPr lang="en-US" altLang="ja-JP" sz="1000" dirty="0" err="1"/>
              <a:t>vbs</a:t>
            </a:r>
            <a:endParaRPr lang="en-US" altLang="ja-JP" sz="1000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65EDEB7-B442-BE5E-E213-18D617CA2610}"/>
              </a:ext>
            </a:extLst>
          </p:cNvPr>
          <p:cNvSpPr txBox="1"/>
          <p:nvPr/>
        </p:nvSpPr>
        <p:spPr>
          <a:xfrm>
            <a:off x="4566516" y="9340824"/>
            <a:ext cx="1279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200" dirty="0"/>
              <a:t>クライアント</a:t>
            </a:r>
            <a:endParaRPr lang="ja-JP" altLang="en-US" sz="1000" dirty="0"/>
          </a:p>
        </p:txBody>
      </p:sp>
      <p:pic>
        <p:nvPicPr>
          <p:cNvPr id="56" name="図 55">
            <a:extLst>
              <a:ext uri="{FF2B5EF4-FFF2-40B4-BE49-F238E27FC236}">
                <a16:creationId xmlns:a16="http://schemas.microsoft.com/office/drawing/2014/main" id="{B97C1ED5-F16C-3EEC-60D1-A938205B99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17612" y="8872876"/>
            <a:ext cx="209621" cy="246221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0B0F732-0680-5C15-44D2-F9FAEE28BA52}"/>
              </a:ext>
            </a:extLst>
          </p:cNvPr>
          <p:cNvSpPr txBox="1"/>
          <p:nvPr/>
        </p:nvSpPr>
        <p:spPr>
          <a:xfrm>
            <a:off x="2330637" y="8871616"/>
            <a:ext cx="15638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[</a:t>
            </a:r>
            <a:r>
              <a:rPr lang="ja-JP" altLang="en-US" sz="1000" dirty="0"/>
              <a:t>プロジェクト名</a:t>
            </a:r>
            <a:r>
              <a:rPr lang="en-US" altLang="ja-JP" sz="1000" dirty="0"/>
              <a:t>].</a:t>
            </a:r>
            <a:r>
              <a:rPr lang="en-US" altLang="ja-JP" sz="1000" dirty="0" err="1"/>
              <a:t>vbs</a:t>
            </a:r>
            <a:endParaRPr lang="en-US" altLang="ja-JP" sz="1000" dirty="0"/>
          </a:p>
        </p:txBody>
      </p:sp>
      <p:pic>
        <p:nvPicPr>
          <p:cNvPr id="1026" name="Picture 2" descr="Windows７からWindows10の共有フォルダにアクセスできない | ICT情報配信部">
            <a:extLst>
              <a:ext uri="{FF2B5EF4-FFF2-40B4-BE49-F238E27FC236}">
                <a16:creationId xmlns:a16="http://schemas.microsoft.com/office/drawing/2014/main" id="{4BE119A7-5B0F-896F-E8A5-AE96904CB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313" y="7916789"/>
            <a:ext cx="262406" cy="26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E8A3FA9-7C63-F22A-FC65-E8ACC43112FC}"/>
              </a:ext>
            </a:extLst>
          </p:cNvPr>
          <p:cNvSpPr txBox="1"/>
          <p:nvPr/>
        </p:nvSpPr>
        <p:spPr>
          <a:xfrm>
            <a:off x="1830631" y="7913459"/>
            <a:ext cx="21292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[</a:t>
            </a:r>
            <a:r>
              <a:rPr lang="ja-JP" altLang="en-US" sz="1000" dirty="0"/>
              <a:t>インストール先</a:t>
            </a:r>
            <a:r>
              <a:rPr lang="en-US" altLang="ja-JP" sz="1000" dirty="0"/>
              <a:t>]</a:t>
            </a:r>
            <a:endParaRPr lang="ja-JP" altLang="en-US" sz="1000" dirty="0"/>
          </a:p>
        </p:txBody>
      </p:sp>
      <p:pic>
        <p:nvPicPr>
          <p:cNvPr id="10" name="Picture 8" descr="アクセス, 2013年 無料 アイコン の Simply Styled Icons">
            <a:extLst>
              <a:ext uri="{FF2B5EF4-FFF2-40B4-BE49-F238E27FC236}">
                <a16:creationId xmlns:a16="http://schemas.microsoft.com/office/drawing/2014/main" id="{ACA13133-935C-FD19-F1E4-27E12A416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690" y="8605618"/>
            <a:ext cx="212718" cy="21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DBF2F96-8728-793B-5033-0651A749B3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60747" y="6675688"/>
            <a:ext cx="2306622" cy="105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83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FA076CB5-9AD6-A808-607B-5B94DEA7B4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460"/>
          <a:stretch/>
        </p:blipFill>
        <p:spPr>
          <a:xfrm>
            <a:off x="399158" y="3364380"/>
            <a:ext cx="5783752" cy="234543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85E4388-42F4-50D5-1FD4-92D498B58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507" y="4458758"/>
            <a:ext cx="3263538" cy="136909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053384C-8C90-C034-C775-25651F9836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33" t="31824" r="40444" b="21788"/>
          <a:stretch/>
        </p:blipFill>
        <p:spPr>
          <a:xfrm>
            <a:off x="147309" y="1432553"/>
            <a:ext cx="3281691" cy="136297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E0DB9FF-1B2E-AB82-0584-B11F2873F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34" y="413372"/>
            <a:ext cx="4835626" cy="452957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起動テスト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55F9C3A-47FB-4C28-984F-55AB36C20829}"/>
              </a:ext>
            </a:extLst>
          </p:cNvPr>
          <p:cNvSpPr txBox="1"/>
          <p:nvPr/>
        </p:nvSpPr>
        <p:spPr>
          <a:xfrm>
            <a:off x="263603" y="929935"/>
            <a:ext cx="6301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インストール先フォルダの「</a:t>
            </a:r>
            <a:r>
              <a:rPr kumimoji="1" lang="en-US" altLang="ja-JP" sz="1200" dirty="0" err="1"/>
              <a:t>AlayaMenu</a:t>
            </a:r>
            <a:r>
              <a:rPr kumimoji="1" lang="ja-JP" altLang="en-US" sz="1200" dirty="0"/>
              <a:t>」の下に実行用モジュールがコピーされます。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スクリプトを実行して目的のモードで起動できればテストは</a:t>
            </a:r>
            <a:r>
              <a:rPr kumimoji="1" lang="en-US" altLang="ja-JP" sz="1200" dirty="0"/>
              <a:t>OK</a:t>
            </a:r>
            <a:r>
              <a:rPr kumimoji="1" lang="ja-JP" altLang="en-US" sz="1200" dirty="0"/>
              <a:t>です。</a:t>
            </a:r>
            <a:endParaRPr kumimoji="1" lang="en-US" altLang="ja-JP" sz="12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B2124E-CA97-E925-FDA1-29A4E0A66BF1}"/>
              </a:ext>
            </a:extLst>
          </p:cNvPr>
          <p:cNvSpPr txBox="1"/>
          <p:nvPr/>
        </p:nvSpPr>
        <p:spPr>
          <a:xfrm>
            <a:off x="498876" y="9030963"/>
            <a:ext cx="5945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ad</a:t>
            </a:r>
            <a:r>
              <a:rPr kumimoji="1" lang="ja-JP" altLang="en-US" sz="1200" dirty="0"/>
              <a:t>は管理者メニュー起動の隠しコマンドです。</a:t>
            </a:r>
            <a:endParaRPr kumimoji="1" lang="en-US" altLang="ja-JP" sz="1200" dirty="0"/>
          </a:p>
          <a:p>
            <a:r>
              <a:rPr kumimoji="1" lang="ja-JP" altLang="en-US" sz="1200" dirty="0"/>
              <a:t>うまく動かないときはスクリプト中の</a:t>
            </a:r>
            <a:r>
              <a:rPr kumimoji="1" lang="en-US" altLang="ja-JP" sz="1200" dirty="0"/>
              <a:t>DBGFLG</a:t>
            </a:r>
            <a:r>
              <a:rPr kumimoji="1" lang="ja-JP" altLang="en-US" sz="1200" dirty="0"/>
              <a:t>を</a:t>
            </a:r>
            <a:r>
              <a:rPr kumimoji="1" lang="en-US" altLang="ja-JP" sz="1200" dirty="0"/>
              <a:t>True</a:t>
            </a:r>
            <a:r>
              <a:rPr kumimoji="1" lang="ja-JP" altLang="en-US" sz="1200" dirty="0"/>
              <a:t>にして起動するとトレースできます。スクリプトなのでコードを読めばどこでストップしているかわかるでしょう。</a:t>
            </a:r>
            <a:endParaRPr kumimoji="1" lang="en-US" altLang="ja-JP" sz="1200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F11F0B8-202C-4955-4172-9BC6EEAAC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7942" y="2691501"/>
            <a:ext cx="310010" cy="364138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B2062F2-747E-E68D-06BE-4D0ECC81EA16}"/>
              </a:ext>
            </a:extLst>
          </p:cNvPr>
          <p:cNvSpPr txBox="1"/>
          <p:nvPr/>
        </p:nvSpPr>
        <p:spPr>
          <a:xfrm>
            <a:off x="2523493" y="2731697"/>
            <a:ext cx="35445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[</a:t>
            </a:r>
            <a:r>
              <a:rPr kumimoji="1" lang="ja-JP" altLang="en-US" dirty="0"/>
              <a:t>プロジェクト名</a:t>
            </a:r>
            <a:r>
              <a:rPr kumimoji="1" lang="en-US" altLang="ja-JP" dirty="0"/>
              <a:t>]</a:t>
            </a:r>
            <a:r>
              <a:rPr kumimoji="1" lang="ja-JP" altLang="en-US" dirty="0"/>
              <a:t>起動</a:t>
            </a:r>
            <a:r>
              <a:rPr kumimoji="1" lang="en-US" altLang="ja-JP" dirty="0"/>
              <a:t>.</a:t>
            </a:r>
            <a:r>
              <a:rPr kumimoji="1" lang="en-US" altLang="ja-JP" dirty="0" err="1"/>
              <a:t>vbs</a:t>
            </a:r>
            <a:r>
              <a:rPr kumimoji="1" lang="ja-JP" altLang="en-US" dirty="0"/>
              <a:t>を実行</a:t>
            </a:r>
          </a:p>
        </p:txBody>
      </p:sp>
      <p:sp>
        <p:nvSpPr>
          <p:cNvPr id="23" name="矢印: 下 22">
            <a:extLst>
              <a:ext uri="{FF2B5EF4-FFF2-40B4-BE49-F238E27FC236}">
                <a16:creationId xmlns:a16="http://schemas.microsoft.com/office/drawing/2014/main" id="{FDF4A22D-E545-E15E-72FF-E635359080E4}"/>
              </a:ext>
            </a:extLst>
          </p:cNvPr>
          <p:cNvSpPr/>
          <p:nvPr/>
        </p:nvSpPr>
        <p:spPr>
          <a:xfrm>
            <a:off x="1868382" y="3229699"/>
            <a:ext cx="729130" cy="26735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812CC821-91B3-F299-DE8C-D238F702893E}"/>
              </a:ext>
            </a:extLst>
          </p:cNvPr>
          <p:cNvCxnSpPr>
            <a:cxnSpLocks/>
          </p:cNvCxnSpPr>
          <p:nvPr/>
        </p:nvCxnSpPr>
        <p:spPr>
          <a:xfrm flipH="1">
            <a:off x="1959015" y="5750901"/>
            <a:ext cx="1469985" cy="926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8CDA3450-6BA9-BF52-C0F6-6F831F29DB44}"/>
              </a:ext>
            </a:extLst>
          </p:cNvPr>
          <p:cNvCxnSpPr>
            <a:cxnSpLocks/>
          </p:cNvCxnSpPr>
          <p:nvPr/>
        </p:nvCxnSpPr>
        <p:spPr>
          <a:xfrm>
            <a:off x="3429000" y="5750901"/>
            <a:ext cx="1692974" cy="932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2118758-ED88-793B-4EEE-C4C2F11E9D54}"/>
              </a:ext>
            </a:extLst>
          </p:cNvPr>
          <p:cNvSpPr txBox="1"/>
          <p:nvPr/>
        </p:nvSpPr>
        <p:spPr>
          <a:xfrm>
            <a:off x="3843772" y="6145620"/>
            <a:ext cx="2601018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/>
              <a:t>ad:</a:t>
            </a:r>
            <a:r>
              <a:rPr kumimoji="1" lang="ja-JP" altLang="en-US" sz="1600" b="1" dirty="0"/>
              <a:t> 管理者メニューを起動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DBDC060-B523-D30B-7FD4-010D3B4E0EEC}"/>
              </a:ext>
            </a:extLst>
          </p:cNvPr>
          <p:cNvSpPr txBox="1"/>
          <p:nvPr/>
        </p:nvSpPr>
        <p:spPr>
          <a:xfrm>
            <a:off x="588408" y="6145620"/>
            <a:ext cx="2601019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/>
              <a:t>Y:</a:t>
            </a:r>
            <a:r>
              <a:rPr kumimoji="1" lang="ja-JP" altLang="en-US" sz="1600" b="1" dirty="0"/>
              <a:t> 通常メニューを起動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07C9D6F-E164-AEDC-3BC0-1B5F65547F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7880" y="1699260"/>
            <a:ext cx="3749255" cy="9650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28E21BEA-7D6E-E4A7-4906-EA3B09B3DF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708" y="6718853"/>
            <a:ext cx="2441348" cy="224087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08938F2-6E33-BA4A-0150-1884029D02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4666" y="6675326"/>
            <a:ext cx="2930124" cy="235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180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5822FEEE-ED53-1A1B-C661-CA591AA18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143" y="4790525"/>
            <a:ext cx="5310432" cy="29397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C869300-B9DE-BFC6-7BC8-4A31CAA47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63" y="1716354"/>
            <a:ext cx="3027984" cy="2779336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8D0ACE9-634A-C5F0-214C-41C46B2D5336}"/>
              </a:ext>
            </a:extLst>
          </p:cNvPr>
          <p:cNvSpPr txBox="1"/>
          <p:nvPr/>
        </p:nvSpPr>
        <p:spPr>
          <a:xfrm>
            <a:off x="164931" y="902134"/>
            <a:ext cx="664797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ALAYA</a:t>
            </a:r>
            <a:r>
              <a:rPr kumimoji="1" lang="ja-JP" altLang="en-US" sz="1200" dirty="0"/>
              <a:t>写真館はフォルダをスキャンして写真情報を取り込みます。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メインメニューから「写真フォルダ」→「フォルダを指定して写真情報取り込み」を選択し、</a:t>
            </a:r>
            <a:endParaRPr kumimoji="1" lang="en-US" altLang="ja-JP" sz="1200" dirty="0"/>
          </a:p>
          <a:p>
            <a:r>
              <a:rPr kumimoji="1" lang="ja-JP" altLang="en-US" sz="1200" dirty="0"/>
              <a:t>写真を取り込んでください。</a:t>
            </a:r>
            <a:endParaRPr kumimoji="1" lang="en-US" altLang="ja-JP" sz="12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E0DB9FF-1B2E-AB82-0584-B11F2873F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34" y="413372"/>
            <a:ext cx="4835626" cy="452957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使い方①写真の取り込み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5F0084FD-8E49-7699-69DD-C8CFC4440D34}"/>
              </a:ext>
            </a:extLst>
          </p:cNvPr>
          <p:cNvSpPr/>
          <p:nvPr/>
        </p:nvSpPr>
        <p:spPr>
          <a:xfrm>
            <a:off x="164931" y="2923953"/>
            <a:ext cx="1007692" cy="3641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1DE0964-8E58-FFF0-8F7D-A08931422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425" y="2414828"/>
            <a:ext cx="5310432" cy="2937305"/>
          </a:xfrm>
          <a:prstGeom prst="rect">
            <a:avLst/>
          </a:prstGeom>
        </p:spPr>
      </p:pic>
      <p:sp>
        <p:nvSpPr>
          <p:cNvPr id="11" name="楕円 10">
            <a:extLst>
              <a:ext uri="{FF2B5EF4-FFF2-40B4-BE49-F238E27FC236}">
                <a16:creationId xmlns:a16="http://schemas.microsoft.com/office/drawing/2014/main" id="{FA49A775-5E55-D008-A34C-8BA80C681503}"/>
              </a:ext>
            </a:extLst>
          </p:cNvPr>
          <p:cNvSpPr/>
          <p:nvPr/>
        </p:nvSpPr>
        <p:spPr>
          <a:xfrm>
            <a:off x="2383486" y="2559815"/>
            <a:ext cx="1556053" cy="3641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226525F-716A-589F-C8BC-AD74AFE97C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9605" y="3622427"/>
            <a:ext cx="2539842" cy="8732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矢印: 下 19">
            <a:extLst>
              <a:ext uri="{FF2B5EF4-FFF2-40B4-BE49-F238E27FC236}">
                <a16:creationId xmlns:a16="http://schemas.microsoft.com/office/drawing/2014/main" id="{03804B0C-F589-29F8-8F78-C0285B95621E}"/>
              </a:ext>
            </a:extLst>
          </p:cNvPr>
          <p:cNvSpPr/>
          <p:nvPr/>
        </p:nvSpPr>
        <p:spPr>
          <a:xfrm>
            <a:off x="3161512" y="4594860"/>
            <a:ext cx="457988" cy="38088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12E38E9A-CC35-54BF-215A-DB2838E7F5F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37104"/>
          <a:stretch>
            <a:fillRect/>
          </a:stretch>
        </p:blipFill>
        <p:spPr>
          <a:xfrm>
            <a:off x="256348" y="7847461"/>
            <a:ext cx="6359038" cy="178201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CDE8997-C281-30F2-53CA-3EBA482D989B}"/>
              </a:ext>
            </a:extLst>
          </p:cNvPr>
          <p:cNvSpPr txBox="1"/>
          <p:nvPr/>
        </p:nvSpPr>
        <p:spPr>
          <a:xfrm>
            <a:off x="308462" y="6801023"/>
            <a:ext cx="6360912" cy="46166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指定したフォルダがルートフォルダになり、そのサブフォルダ別に一覧が表示されるので、</a:t>
            </a:r>
            <a:endParaRPr kumimoji="1" lang="en-US" altLang="ja-JP" sz="1200" dirty="0"/>
          </a:p>
          <a:p>
            <a:r>
              <a:rPr kumimoji="1" lang="ja-JP" altLang="en-US" sz="1200" dirty="0"/>
              <a:t>「写」ボタンを押すと該当のサブフォルダ中の写真一覧が表示されます。</a:t>
            </a:r>
            <a:endParaRPr kumimoji="1" lang="en-US" altLang="ja-JP" sz="1200" dirty="0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52FF0DF7-D936-BF72-450C-0E96CDDCDDAC}"/>
              </a:ext>
            </a:extLst>
          </p:cNvPr>
          <p:cNvSpPr/>
          <p:nvPr/>
        </p:nvSpPr>
        <p:spPr>
          <a:xfrm>
            <a:off x="2116418" y="5550747"/>
            <a:ext cx="306373" cy="11772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矢印: 下 26">
            <a:extLst>
              <a:ext uri="{FF2B5EF4-FFF2-40B4-BE49-F238E27FC236}">
                <a16:creationId xmlns:a16="http://schemas.microsoft.com/office/drawing/2014/main" id="{49F346B8-0FED-DDB9-6D4E-94336A11D27D}"/>
              </a:ext>
            </a:extLst>
          </p:cNvPr>
          <p:cNvSpPr/>
          <p:nvPr/>
        </p:nvSpPr>
        <p:spPr>
          <a:xfrm>
            <a:off x="2056748" y="7491172"/>
            <a:ext cx="457988" cy="38088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444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EA7F7111-D993-98F8-B880-AA2A99651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42" y="4500496"/>
            <a:ext cx="2782237" cy="255376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E0DB9FF-1B2E-AB82-0584-B11F2873F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34" y="413372"/>
            <a:ext cx="4835626" cy="452957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使い方②写真の管理（タグ付け）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8D0ACE9-634A-C5F0-214C-41C46B2D5336}"/>
              </a:ext>
            </a:extLst>
          </p:cNvPr>
          <p:cNvSpPr txBox="1"/>
          <p:nvPr/>
        </p:nvSpPr>
        <p:spPr>
          <a:xfrm>
            <a:off x="164931" y="902134"/>
            <a:ext cx="6494085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・ライトイエローのセルは編集可能で、ライトマゼンタのセルは編集不可です。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・「アルバム」「分類」「内容」「備考」は写真に対するタグで、ユーザが自由に設定して</a:t>
            </a:r>
            <a:endParaRPr kumimoji="1" lang="en-US" altLang="ja-JP" sz="1200" dirty="0"/>
          </a:p>
          <a:p>
            <a:r>
              <a:rPr kumimoji="1" lang="ja-JP" altLang="en-US" sz="1200" dirty="0"/>
              <a:t>　絞り込みや検索に使えます。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・「アルバム」でつけたタグはメインメニューの「アルバム」ボタンで一覧表示されます。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・「撮影年月日」「緯度・経度」は編集可能としています。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・緯度経度が記録されている場合、「</a:t>
            </a:r>
            <a:r>
              <a:rPr kumimoji="1" lang="en-US" altLang="ja-JP" sz="1200" dirty="0"/>
              <a:t>M</a:t>
            </a:r>
            <a:r>
              <a:rPr kumimoji="1" lang="ja-JP" altLang="en-US" sz="1200" dirty="0"/>
              <a:t>」ボタンで地図を表示します。</a:t>
            </a:r>
            <a:endParaRPr kumimoji="1" lang="en-US" altLang="ja-JP" sz="120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96DF628D-DE75-24B6-3237-2DC357512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93" y="2015546"/>
            <a:ext cx="6156960" cy="2756848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04288A21-6C20-4F9E-D927-C19EEEBF4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1817" y="5161348"/>
            <a:ext cx="4742570" cy="1421443"/>
          </a:xfrm>
          <a:prstGeom prst="rect">
            <a:avLst/>
          </a:prstGeom>
        </p:spPr>
      </p:pic>
      <p:sp>
        <p:nvSpPr>
          <p:cNvPr id="24" name="楕円 23">
            <a:extLst>
              <a:ext uri="{FF2B5EF4-FFF2-40B4-BE49-F238E27FC236}">
                <a16:creationId xmlns:a16="http://schemas.microsoft.com/office/drawing/2014/main" id="{09A9D41E-B4D2-DC57-A613-15769EF87789}"/>
              </a:ext>
            </a:extLst>
          </p:cNvPr>
          <p:cNvSpPr/>
          <p:nvPr/>
        </p:nvSpPr>
        <p:spPr>
          <a:xfrm>
            <a:off x="1401817" y="6049873"/>
            <a:ext cx="769621" cy="1524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F812252E-D172-208B-0A06-38F7761C4699}"/>
              </a:ext>
            </a:extLst>
          </p:cNvPr>
          <p:cNvSpPr/>
          <p:nvPr/>
        </p:nvSpPr>
        <p:spPr>
          <a:xfrm>
            <a:off x="1798320" y="3653868"/>
            <a:ext cx="579120" cy="111852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FC1374DF-96D6-9243-70C0-3C3EF00491B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7711"/>
          <a:stretch>
            <a:fillRect/>
          </a:stretch>
        </p:blipFill>
        <p:spPr>
          <a:xfrm>
            <a:off x="802722" y="8513371"/>
            <a:ext cx="1761160" cy="1174333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5A9FADE1-5027-EAFD-1D64-3BD485144D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6628" y="8568858"/>
            <a:ext cx="2828004" cy="1118846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47F3366-3753-FDF1-1513-3DADA226E355}"/>
              </a:ext>
            </a:extLst>
          </p:cNvPr>
          <p:cNvSpPr txBox="1"/>
          <p:nvPr/>
        </p:nvSpPr>
        <p:spPr>
          <a:xfrm>
            <a:off x="241131" y="7824440"/>
            <a:ext cx="587853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・「一括設定」ボタンは選択行のレコードにタグを一括で設定できます。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・「全」選択ボタンは表示しているレコードを全選択します。年月日で絞り込んで</a:t>
            </a:r>
            <a:endParaRPr kumimoji="1" lang="en-US" altLang="ja-JP" sz="1200" dirty="0"/>
          </a:p>
          <a:p>
            <a:r>
              <a:rPr kumimoji="1" lang="ja-JP" altLang="en-US" sz="1200" dirty="0"/>
              <a:t>　指定すると良いでしょう。</a:t>
            </a:r>
            <a:endParaRPr kumimoji="1" lang="en-US" altLang="ja-JP" sz="1200" dirty="0"/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733DF075-A1B1-CDA7-E1CA-43D8DE974349}"/>
              </a:ext>
            </a:extLst>
          </p:cNvPr>
          <p:cNvSpPr/>
          <p:nvPr/>
        </p:nvSpPr>
        <p:spPr>
          <a:xfrm>
            <a:off x="1017007" y="8568858"/>
            <a:ext cx="769621" cy="27563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7DDEC0F7-69AE-4343-38B5-56A5373955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3415" y="3886325"/>
            <a:ext cx="2045601" cy="1738761"/>
          </a:xfrm>
          <a:prstGeom prst="rect">
            <a:avLst/>
          </a:prstGeom>
        </p:spPr>
      </p:pic>
      <p:sp>
        <p:nvSpPr>
          <p:cNvPr id="38" name="楕円 37">
            <a:extLst>
              <a:ext uri="{FF2B5EF4-FFF2-40B4-BE49-F238E27FC236}">
                <a16:creationId xmlns:a16="http://schemas.microsoft.com/office/drawing/2014/main" id="{38B5003D-6471-F66A-34C4-5F8D543FD237}"/>
              </a:ext>
            </a:extLst>
          </p:cNvPr>
          <p:cNvSpPr/>
          <p:nvPr/>
        </p:nvSpPr>
        <p:spPr>
          <a:xfrm>
            <a:off x="3992880" y="3733925"/>
            <a:ext cx="259080" cy="103846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矢印: 下 39">
            <a:extLst>
              <a:ext uri="{FF2B5EF4-FFF2-40B4-BE49-F238E27FC236}">
                <a16:creationId xmlns:a16="http://schemas.microsoft.com/office/drawing/2014/main" id="{45E37BCE-4679-BAC6-9CFC-921BFB7AC27F}"/>
              </a:ext>
            </a:extLst>
          </p:cNvPr>
          <p:cNvSpPr/>
          <p:nvPr/>
        </p:nvSpPr>
        <p:spPr>
          <a:xfrm>
            <a:off x="1889760" y="5102887"/>
            <a:ext cx="182880" cy="69351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矢印: 右 40">
            <a:extLst>
              <a:ext uri="{FF2B5EF4-FFF2-40B4-BE49-F238E27FC236}">
                <a16:creationId xmlns:a16="http://schemas.microsoft.com/office/drawing/2014/main" id="{2B5B2345-BB6B-8E64-AB55-37AF38FC7A8D}"/>
              </a:ext>
            </a:extLst>
          </p:cNvPr>
          <p:cNvSpPr/>
          <p:nvPr/>
        </p:nvSpPr>
        <p:spPr>
          <a:xfrm>
            <a:off x="4387511" y="4169339"/>
            <a:ext cx="255532" cy="16764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553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7D281-E61E-741F-B3AB-49532359A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147FB3-B7C3-5410-B0CB-E982A1764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34" y="413372"/>
            <a:ext cx="4835626" cy="452957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使い方</a:t>
            </a:r>
            <a:r>
              <a:rPr lang="ja-JP" altLang="en-US" dirty="0"/>
              <a:t>③その他の機能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90CBD24-E901-9E35-8452-1AA0DC8D06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816" t="40220" r="20748" b="33572"/>
          <a:stretch>
            <a:fillRect/>
          </a:stretch>
        </p:blipFill>
        <p:spPr>
          <a:xfrm>
            <a:off x="241131" y="1917797"/>
            <a:ext cx="2754183" cy="113381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79B0EEB-AA54-FEA1-3CEA-B08F234EC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894" y="3051608"/>
            <a:ext cx="5183509" cy="2533851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D7F7605-9E14-4C91-5A72-912A267EEDC5}"/>
              </a:ext>
            </a:extLst>
          </p:cNvPr>
          <p:cNvSpPr txBox="1"/>
          <p:nvPr/>
        </p:nvSpPr>
        <p:spPr>
          <a:xfrm>
            <a:off x="164931" y="902134"/>
            <a:ext cx="6340197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・「写真カレンダー」は取り込んだ写真の年月別の枚数を一覧化し、対象のセルをダブル</a:t>
            </a:r>
            <a:endParaRPr kumimoji="1" lang="en-US" altLang="ja-JP" sz="1200" dirty="0"/>
          </a:p>
          <a:p>
            <a:r>
              <a:rPr kumimoji="1" lang="ja-JP" altLang="en-US" sz="1200" dirty="0"/>
              <a:t>　クリックする該当年月の写真一覧を表示します。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・「動画一覧」「写真一覧」はそれぞれ動画だけ、写真だけの一覧を表示しますが、</a:t>
            </a:r>
            <a:endParaRPr kumimoji="1" lang="en-US" altLang="ja-JP" sz="1200" dirty="0"/>
          </a:p>
          <a:p>
            <a:r>
              <a:rPr kumimoji="1" lang="ja-JP" altLang="en-US" sz="1200" dirty="0"/>
              <a:t>　データ量が多いと開くのに時間がかかります。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・「重複写真確認」は撮影日とファイルサイズ同一のものをリスト化します。</a:t>
            </a:r>
            <a:endParaRPr kumimoji="1" lang="en-US" altLang="ja-JP" sz="12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03833CA-C869-026B-1CCE-DFBA060370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4811" b="35507"/>
          <a:stretch>
            <a:fillRect/>
          </a:stretch>
        </p:blipFill>
        <p:spPr>
          <a:xfrm>
            <a:off x="911048" y="5962449"/>
            <a:ext cx="5725350" cy="2850366"/>
          </a:xfrm>
          <a:prstGeom prst="rect">
            <a:avLst/>
          </a:prstGeom>
        </p:spPr>
      </p:pic>
      <p:sp>
        <p:nvSpPr>
          <p:cNvPr id="15" name="楕円 14">
            <a:extLst>
              <a:ext uri="{FF2B5EF4-FFF2-40B4-BE49-F238E27FC236}">
                <a16:creationId xmlns:a16="http://schemas.microsoft.com/office/drawing/2014/main" id="{5A2186AF-F9AC-DCBF-327E-BFB4579A91B6}"/>
              </a:ext>
            </a:extLst>
          </p:cNvPr>
          <p:cNvSpPr/>
          <p:nvPr/>
        </p:nvSpPr>
        <p:spPr>
          <a:xfrm>
            <a:off x="1280160" y="4000437"/>
            <a:ext cx="1196994" cy="63619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A994E33-FD15-D8B0-ABAC-D5FE76EE459D}"/>
              </a:ext>
            </a:extLst>
          </p:cNvPr>
          <p:cNvSpPr txBox="1"/>
          <p:nvPr/>
        </p:nvSpPr>
        <p:spPr>
          <a:xfrm>
            <a:off x="1280160" y="4675065"/>
            <a:ext cx="3779520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セルのダブルクリックで写真一覧を表示</a:t>
            </a:r>
          </a:p>
        </p:txBody>
      </p:sp>
    </p:spTree>
    <p:extLst>
      <p:ext uri="{BB962C8B-B14F-4D97-AF65-F5344CB8AC3E}">
        <p14:creationId xmlns:p14="http://schemas.microsoft.com/office/powerpoint/2010/main" val="592916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7AE35-D0E0-AC2B-AEBE-6D32877551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58689A-A83D-2FEB-C550-856006218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34" y="413372"/>
            <a:ext cx="4835626" cy="452957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使い方</a:t>
            </a:r>
            <a:r>
              <a:rPr lang="ja-JP" altLang="en-US" dirty="0"/>
              <a:t>④文書管理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E3BD6B6-1E22-2DBD-99AB-4DB509560383}"/>
              </a:ext>
            </a:extLst>
          </p:cNvPr>
          <p:cNvSpPr txBox="1"/>
          <p:nvPr/>
        </p:nvSpPr>
        <p:spPr>
          <a:xfrm>
            <a:off x="164931" y="902134"/>
            <a:ext cx="618630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・文書管理は写真と同様に文書に対してタグ付けして分類・管理できるようにします。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・「文書フォルダ」でフォルダをスキャンして文書情報を取り込みます。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・「文書一覧」で取り込んだ文書を一覧表示します。</a:t>
            </a:r>
            <a:endParaRPr kumimoji="1" lang="en-US" altLang="ja-JP" sz="1200" dirty="0"/>
          </a:p>
          <a:p>
            <a:r>
              <a:rPr kumimoji="1" lang="ja-JP" altLang="en-US" sz="1200" dirty="0"/>
              <a:t>・文書が</a:t>
            </a:r>
            <a:r>
              <a:rPr kumimoji="1" lang="en-US" altLang="ja-JP" sz="1200" dirty="0"/>
              <a:t>PDF,</a:t>
            </a:r>
            <a:r>
              <a:rPr kumimoji="1" lang="ja-JP" altLang="en-US" sz="1200" dirty="0"/>
              <a:t>写真</a:t>
            </a:r>
            <a:r>
              <a:rPr kumimoji="1" lang="en-US" altLang="ja-JP" sz="1200" dirty="0"/>
              <a:t>,</a:t>
            </a:r>
            <a:r>
              <a:rPr kumimoji="1" lang="ja-JP" altLang="en-US" sz="1200" dirty="0"/>
              <a:t>動画の場合はプレビュー表示します。</a:t>
            </a:r>
            <a:endParaRPr kumimoji="1" lang="en-US" altLang="ja-JP" sz="1200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3EDAD048-35B3-2BF3-A2E2-3B7AB874D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31" y="3459364"/>
            <a:ext cx="6627169" cy="149265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EF47885-31BC-678F-C4F8-C69954F46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31" y="5261847"/>
            <a:ext cx="6603999" cy="2252766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6E03288-D375-D76B-2E79-7B9C4B338DF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6890" t="40220" r="2699" b="33572"/>
          <a:stretch>
            <a:fillRect/>
          </a:stretch>
        </p:blipFill>
        <p:spPr>
          <a:xfrm>
            <a:off x="347810" y="2003469"/>
            <a:ext cx="1572429" cy="124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85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DB9FF-1B2E-AB82-0584-B11F2873F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34" y="413372"/>
            <a:ext cx="4835626" cy="452957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Tips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8D0ACE9-634A-C5F0-214C-41C46B2D5336}"/>
              </a:ext>
            </a:extLst>
          </p:cNvPr>
          <p:cNvSpPr txBox="1"/>
          <p:nvPr/>
        </p:nvSpPr>
        <p:spPr>
          <a:xfrm>
            <a:off x="400086" y="4274757"/>
            <a:ext cx="6231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　また、次のように「セキュリティリスク」が表示される場合があります。その場合は下記のサイトを参考にブロックを解除するか、</a:t>
            </a:r>
            <a:r>
              <a:rPr kumimoji="1" lang="en-US" altLang="ja-JP" sz="1200" dirty="0"/>
              <a:t>NW</a:t>
            </a:r>
            <a:r>
              <a:rPr kumimoji="1" lang="ja-JP" altLang="en-US" sz="1200" dirty="0"/>
              <a:t>上のフォルダを「信頼できる場所」に設定してみてください。</a:t>
            </a:r>
            <a:endParaRPr kumimoji="1" lang="en-US" altLang="ja-JP" sz="12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C361BFB-E109-0C57-FE1C-6795AEE72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83" y="5254111"/>
            <a:ext cx="6265285" cy="240199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25C8563-45BA-EAB6-9605-333206AA3927}"/>
              </a:ext>
            </a:extLst>
          </p:cNvPr>
          <p:cNvSpPr txBox="1"/>
          <p:nvPr/>
        </p:nvSpPr>
        <p:spPr>
          <a:xfrm>
            <a:off x="698225" y="4875700"/>
            <a:ext cx="4759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hlinkClick r:id="rId3"/>
              </a:rPr>
              <a:t>インターネットからのマクロは</a:t>
            </a:r>
            <a:r>
              <a:rPr kumimoji="1" lang="en-US" altLang="ja-JP" sz="1200" dirty="0">
                <a:hlinkClick r:id="rId3"/>
              </a:rPr>
              <a:t>Office</a:t>
            </a:r>
            <a:r>
              <a:rPr kumimoji="1" lang="ja-JP" altLang="en-US" sz="1200" dirty="0">
                <a:hlinkClick r:id="rId3"/>
              </a:rPr>
              <a:t>では規定でブロックされます</a:t>
            </a:r>
            <a:endParaRPr kumimoji="1" lang="ja-JP" altLang="en-US" sz="12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BB098B-73FA-4068-2ED2-0799B05AB233}"/>
              </a:ext>
            </a:extLst>
          </p:cNvPr>
          <p:cNvSpPr txBox="1"/>
          <p:nvPr/>
        </p:nvSpPr>
        <p:spPr>
          <a:xfrm>
            <a:off x="400086" y="8156823"/>
            <a:ext cx="6231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　マイクロソフトの設定もコロコロ変わるので断定できませんが、サーバのアドレスを</a:t>
            </a:r>
            <a:r>
              <a:rPr kumimoji="1" lang="en-US" altLang="ja-JP" sz="1200" dirty="0"/>
              <a:t>IP</a:t>
            </a:r>
            <a:r>
              <a:rPr kumimoji="1" lang="ja-JP" altLang="en-US" sz="1200" dirty="0"/>
              <a:t>アドレスで直指定するとブロックされがちなようです。</a:t>
            </a:r>
            <a:endParaRPr kumimoji="1" lang="en-US" altLang="ja-JP" sz="1200" dirty="0"/>
          </a:p>
          <a:p>
            <a:r>
              <a:rPr kumimoji="1" lang="ja-JP" altLang="en-US" sz="1200" dirty="0"/>
              <a:t>このため、サーバは</a:t>
            </a:r>
            <a:r>
              <a:rPr kumimoji="1" lang="en-US" altLang="ja-JP" sz="1200" dirty="0"/>
              <a:t>IP</a:t>
            </a:r>
            <a:r>
              <a:rPr kumimoji="1" lang="ja-JP" altLang="en-US" sz="1200" dirty="0"/>
              <a:t>アドレスでなく名前で指定するようにした方が良いでしょう。</a:t>
            </a:r>
            <a:endParaRPr kumimoji="1" lang="en-US" altLang="ja-JP" sz="12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12821A2-78AE-B975-098C-1796BF3B2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87" y="1603656"/>
            <a:ext cx="6265285" cy="236110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B0BD813-0C05-97F1-F18C-10216C8F84A0}"/>
              </a:ext>
            </a:extLst>
          </p:cNvPr>
          <p:cNvSpPr txBox="1"/>
          <p:nvPr/>
        </p:nvSpPr>
        <p:spPr>
          <a:xfrm>
            <a:off x="192628" y="957325"/>
            <a:ext cx="6231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　ダウンロードしたモジュールを実行しようとすると下記の「セキュリティの警告」が表示される場合があります。このときは「コンテンツの有効化」を押すと実行できるようになり、次回以降立ち上げた時には表示されなくなります。</a:t>
            </a:r>
            <a:endParaRPr kumimoji="1" lang="en-US" altLang="ja-JP" sz="12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4A58931-2185-8599-B573-E51FC2396496}"/>
              </a:ext>
            </a:extLst>
          </p:cNvPr>
          <p:cNvSpPr txBox="1"/>
          <p:nvPr/>
        </p:nvSpPr>
        <p:spPr>
          <a:xfrm>
            <a:off x="443934" y="8945462"/>
            <a:ext cx="6231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　ちゃんと動かない、使い方が分からないなど、ご意見、ご要望は下記の問い合わせ先にメールしてください。</a:t>
            </a:r>
            <a:endParaRPr kumimoji="1" lang="en-US" altLang="ja-JP" sz="1200" dirty="0"/>
          </a:p>
          <a:p>
            <a:r>
              <a:rPr kumimoji="1" lang="ja-JP" altLang="en-US" sz="1200" dirty="0"/>
              <a:t>問合せ先：</a:t>
            </a:r>
            <a:r>
              <a:rPr kumimoji="1" lang="en-US" altLang="ja-JP" sz="1200" dirty="0">
                <a:hlinkClick r:id="rId5"/>
              </a:rPr>
              <a:t>accessalaya@gmail.com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837084411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1738</TotalTime>
  <Words>1072</Words>
  <Application>Microsoft Office PowerPoint</Application>
  <PresentationFormat>A4 210 x 297 mm</PresentationFormat>
  <Paragraphs>93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Meiryo UI</vt:lpstr>
      <vt:lpstr>游ゴシック</vt:lpstr>
      <vt:lpstr>Arial</vt:lpstr>
      <vt:lpstr>Trebuchet MS</vt:lpstr>
      <vt:lpstr>Wingdings 3</vt:lpstr>
      <vt:lpstr>ファセット</vt:lpstr>
      <vt:lpstr>ALAYA写真館の使い方 =インストールと写真館アプリの使い方=</vt:lpstr>
      <vt:lpstr>ALAYA写真館のモジュール構成</vt:lpstr>
      <vt:lpstr>インストールと環境設定</vt:lpstr>
      <vt:lpstr>起動テスト</vt:lpstr>
      <vt:lpstr>使い方①写真の取り込み</vt:lpstr>
      <vt:lpstr>使い方②写真の管理（タグ付け）</vt:lpstr>
      <vt:lpstr>使い方③その他の機能</vt:lpstr>
      <vt:lpstr>使い方④文書管理</vt:lpstr>
      <vt:lpstr>Tips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 ALAYAの始め方 =インストールと環境設定=</dc:title>
  <dc:creator>abete21</dc:creator>
  <cp:lastModifiedBy>哲一 阿部</cp:lastModifiedBy>
  <cp:revision>15</cp:revision>
  <dcterms:created xsi:type="dcterms:W3CDTF">2023-04-25T00:23:27Z</dcterms:created>
  <dcterms:modified xsi:type="dcterms:W3CDTF">2025-08-04T11:29:46Z</dcterms:modified>
</cp:coreProperties>
</file>