
<file path=[Content_Types].xml><?xml version="1.0" encoding="utf-8"?>
<Types xmlns="http://schemas.openxmlformats.org/package/2006/content-types"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10692000" cx="7560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368">
          <p15:clr>
            <a:srgbClr val="747775"/>
          </p15:clr>
        </p15:guide>
        <p15:guide id="2" pos="238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368" orient="horz"/>
        <p:guide pos="2381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217052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2217052" y="685800"/>
            <a:ext cx="2424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57712" y="1547778"/>
            <a:ext cx="7044600" cy="4266900"/>
          </a:xfrm>
          <a:prstGeom prst="rect">
            <a:avLst/>
          </a:prstGeom>
        </p:spPr>
        <p:txBody>
          <a:bodyPr anchorCtr="0" anchor="b" bIns="91500" lIns="91500" spcFirstLastPara="1" rIns="91500" wrap="square" tIns="915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4"/>
              <a:buNone/>
              <a:defRPr sz="5204"/>
            </a:lvl1pPr>
            <a:lvl2pPr lvl="1" algn="ctr">
              <a:spcBef>
                <a:spcPts val="0"/>
              </a:spcBef>
              <a:spcAft>
                <a:spcPts val="0"/>
              </a:spcAft>
              <a:buSzPts val="5204"/>
              <a:buNone/>
              <a:defRPr sz="5204"/>
            </a:lvl2pPr>
            <a:lvl3pPr lvl="2" algn="ctr">
              <a:spcBef>
                <a:spcPts val="0"/>
              </a:spcBef>
              <a:spcAft>
                <a:spcPts val="0"/>
              </a:spcAft>
              <a:buSzPts val="5204"/>
              <a:buNone/>
              <a:defRPr sz="5204"/>
            </a:lvl3pPr>
            <a:lvl4pPr lvl="3" algn="ctr">
              <a:spcBef>
                <a:spcPts val="0"/>
              </a:spcBef>
              <a:spcAft>
                <a:spcPts val="0"/>
              </a:spcAft>
              <a:buSzPts val="5204"/>
              <a:buNone/>
              <a:defRPr sz="5204"/>
            </a:lvl4pPr>
            <a:lvl5pPr lvl="4" algn="ctr">
              <a:spcBef>
                <a:spcPts val="0"/>
              </a:spcBef>
              <a:spcAft>
                <a:spcPts val="0"/>
              </a:spcAft>
              <a:buSzPts val="5204"/>
              <a:buNone/>
              <a:defRPr sz="5204"/>
            </a:lvl5pPr>
            <a:lvl6pPr lvl="5" algn="ctr">
              <a:spcBef>
                <a:spcPts val="0"/>
              </a:spcBef>
              <a:spcAft>
                <a:spcPts val="0"/>
              </a:spcAft>
              <a:buSzPts val="5204"/>
              <a:buNone/>
              <a:defRPr sz="5204"/>
            </a:lvl6pPr>
            <a:lvl7pPr lvl="6" algn="ctr">
              <a:spcBef>
                <a:spcPts val="0"/>
              </a:spcBef>
              <a:spcAft>
                <a:spcPts val="0"/>
              </a:spcAft>
              <a:buSzPts val="5204"/>
              <a:buNone/>
              <a:defRPr sz="5204"/>
            </a:lvl7pPr>
            <a:lvl8pPr lvl="7" algn="ctr">
              <a:spcBef>
                <a:spcPts val="0"/>
              </a:spcBef>
              <a:spcAft>
                <a:spcPts val="0"/>
              </a:spcAft>
              <a:buSzPts val="5204"/>
              <a:buNone/>
              <a:defRPr sz="5204"/>
            </a:lvl8pPr>
            <a:lvl9pPr lvl="8" algn="ctr">
              <a:spcBef>
                <a:spcPts val="0"/>
              </a:spcBef>
              <a:spcAft>
                <a:spcPts val="0"/>
              </a:spcAft>
              <a:buSzPts val="5204"/>
              <a:buNone/>
              <a:defRPr sz="5204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57705" y="5891409"/>
            <a:ext cx="7044600" cy="1647600"/>
          </a:xfrm>
          <a:prstGeom prst="rect">
            <a:avLst/>
          </a:prstGeom>
        </p:spPr>
        <p:txBody>
          <a:bodyPr anchorCtr="0" anchor="t" bIns="91500" lIns="91500" spcFirstLastPara="1" rIns="91500" wrap="square" tIns="915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500" lIns="91500" spcFirstLastPara="1" rIns="91500" wrap="square" tIns="91500">
            <a:normAutofit/>
          </a:bodyPr>
          <a:lstStyle>
            <a:lvl1pPr lvl="0">
              <a:buNone/>
              <a:defRPr sz="1000"/>
            </a:lvl1pPr>
            <a:lvl2pPr lvl="1">
              <a:buNone/>
              <a:defRPr sz="1000"/>
            </a:lvl2pPr>
            <a:lvl3pPr lvl="2">
              <a:buNone/>
              <a:defRPr sz="1000"/>
            </a:lvl3pPr>
            <a:lvl4pPr lvl="3">
              <a:buNone/>
              <a:defRPr sz="1000"/>
            </a:lvl4pPr>
            <a:lvl5pPr lvl="4">
              <a:buNone/>
              <a:defRPr sz="1000"/>
            </a:lvl5pPr>
            <a:lvl6pPr lvl="5">
              <a:buNone/>
              <a:defRPr sz="1000"/>
            </a:lvl6pPr>
            <a:lvl7pPr lvl="6">
              <a:buNone/>
              <a:defRPr sz="1000"/>
            </a:lvl7pPr>
            <a:lvl8pPr lvl="7">
              <a:buNone/>
              <a:defRPr sz="1000"/>
            </a:lvl8pPr>
            <a:lvl9pPr lvl="8">
              <a:buNone/>
              <a:defRPr sz="10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57705" y="2299346"/>
            <a:ext cx="7044600" cy="4081500"/>
          </a:xfrm>
          <a:prstGeom prst="rect">
            <a:avLst/>
          </a:prstGeom>
        </p:spPr>
        <p:txBody>
          <a:bodyPr anchorCtr="0" anchor="b" bIns="91500" lIns="91500" spcFirstLastPara="1" rIns="91500" wrap="square" tIns="915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9"/>
              <a:buNone/>
              <a:defRPr sz="12009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9"/>
              <a:buNone/>
              <a:defRPr sz="12009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9"/>
              <a:buNone/>
              <a:defRPr sz="12009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9"/>
              <a:buNone/>
              <a:defRPr sz="12009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9"/>
              <a:buNone/>
              <a:defRPr sz="12009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9"/>
              <a:buNone/>
              <a:defRPr sz="12009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9"/>
              <a:buNone/>
              <a:defRPr sz="12009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9"/>
              <a:buNone/>
              <a:defRPr sz="12009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9"/>
              <a:buNone/>
              <a:defRPr sz="12009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57705" y="6552657"/>
            <a:ext cx="7044600" cy="2703900"/>
          </a:xfrm>
          <a:prstGeom prst="rect">
            <a:avLst/>
          </a:prstGeom>
        </p:spPr>
        <p:txBody>
          <a:bodyPr anchorCtr="0" anchor="t" bIns="91500" lIns="91500" spcFirstLastPara="1" rIns="91500" wrap="square" tIns="91500">
            <a:normAutofit/>
          </a:bodyPr>
          <a:lstStyle>
            <a:lvl1pPr indent="-342988" lvl="0" marL="457200" algn="ctr">
              <a:spcBef>
                <a:spcPts val="0"/>
              </a:spcBef>
              <a:spcAft>
                <a:spcPts val="0"/>
              </a:spcAft>
              <a:buSzPts val="1801"/>
              <a:buChar char="●"/>
              <a:defRPr sz="1801"/>
            </a:lvl1pPr>
            <a:lvl2pPr indent="-317568" lvl="1" marL="914400" algn="ctr">
              <a:spcBef>
                <a:spcPts val="0"/>
              </a:spcBef>
              <a:spcAft>
                <a:spcPts val="0"/>
              </a:spcAft>
              <a:buSzPts val="1401"/>
              <a:buChar char="○"/>
              <a:defRPr sz="1401"/>
            </a:lvl2pPr>
            <a:lvl3pPr indent="-317568" lvl="2" marL="1371600" algn="ctr">
              <a:spcBef>
                <a:spcPts val="0"/>
              </a:spcBef>
              <a:spcAft>
                <a:spcPts val="0"/>
              </a:spcAft>
              <a:buSzPts val="1401"/>
              <a:buChar char="■"/>
              <a:defRPr sz="1401"/>
            </a:lvl3pPr>
            <a:lvl4pPr indent="-317568" lvl="3" marL="1828800" algn="ctr">
              <a:spcBef>
                <a:spcPts val="0"/>
              </a:spcBef>
              <a:spcAft>
                <a:spcPts val="0"/>
              </a:spcAft>
              <a:buSzPts val="1401"/>
              <a:buChar char="●"/>
              <a:defRPr sz="1401"/>
            </a:lvl4pPr>
            <a:lvl5pPr indent="-317568" lvl="4" marL="2286000" algn="ctr">
              <a:spcBef>
                <a:spcPts val="0"/>
              </a:spcBef>
              <a:spcAft>
                <a:spcPts val="0"/>
              </a:spcAft>
              <a:buSzPts val="1401"/>
              <a:buChar char="○"/>
              <a:defRPr sz="1401"/>
            </a:lvl5pPr>
            <a:lvl6pPr indent="-317568" lvl="5" marL="2743200" algn="ctr">
              <a:spcBef>
                <a:spcPts val="0"/>
              </a:spcBef>
              <a:spcAft>
                <a:spcPts val="0"/>
              </a:spcAft>
              <a:buSzPts val="1401"/>
              <a:buChar char="■"/>
              <a:defRPr sz="1401"/>
            </a:lvl6pPr>
            <a:lvl7pPr indent="-317568" lvl="6" marL="3200400" algn="ctr">
              <a:spcBef>
                <a:spcPts val="0"/>
              </a:spcBef>
              <a:spcAft>
                <a:spcPts val="0"/>
              </a:spcAft>
              <a:buSzPts val="1401"/>
              <a:buChar char="●"/>
              <a:defRPr sz="1401"/>
            </a:lvl7pPr>
            <a:lvl8pPr indent="-317568" lvl="7" marL="3657600" algn="ctr">
              <a:spcBef>
                <a:spcPts val="0"/>
              </a:spcBef>
              <a:spcAft>
                <a:spcPts val="0"/>
              </a:spcAft>
              <a:buSzPts val="1401"/>
              <a:buChar char="○"/>
              <a:defRPr sz="1401"/>
            </a:lvl8pPr>
            <a:lvl9pPr indent="-317568" lvl="8" marL="4114800" algn="ctr">
              <a:spcBef>
                <a:spcPts val="0"/>
              </a:spcBef>
              <a:spcAft>
                <a:spcPts val="0"/>
              </a:spcAft>
              <a:buSzPts val="1401"/>
              <a:buChar char="■"/>
              <a:defRPr sz="1401"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500" lIns="91500" spcFirstLastPara="1" rIns="91500" wrap="square" tIns="91500">
            <a:normAutofit/>
          </a:bodyPr>
          <a:lstStyle>
            <a:lvl1pPr lvl="0">
              <a:buNone/>
              <a:defRPr sz="1000"/>
            </a:lvl1pPr>
            <a:lvl2pPr lvl="1">
              <a:buNone/>
              <a:defRPr sz="1000"/>
            </a:lvl2pPr>
            <a:lvl3pPr lvl="2">
              <a:buNone/>
              <a:defRPr sz="1000"/>
            </a:lvl3pPr>
            <a:lvl4pPr lvl="3">
              <a:buNone/>
              <a:defRPr sz="1000"/>
            </a:lvl4pPr>
            <a:lvl5pPr lvl="4">
              <a:buNone/>
              <a:defRPr sz="1000"/>
            </a:lvl5pPr>
            <a:lvl6pPr lvl="5">
              <a:buNone/>
              <a:defRPr sz="1000"/>
            </a:lvl6pPr>
            <a:lvl7pPr lvl="6">
              <a:buNone/>
              <a:defRPr sz="1000"/>
            </a:lvl7pPr>
            <a:lvl8pPr lvl="7">
              <a:buNone/>
              <a:defRPr sz="1000"/>
            </a:lvl8pPr>
            <a:lvl9pPr lvl="8">
              <a:buNone/>
              <a:defRPr sz="10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500" lIns="91500" spcFirstLastPara="1" rIns="91500" wrap="square" tIns="91500">
            <a:normAutofit/>
          </a:bodyPr>
          <a:lstStyle>
            <a:lvl1pPr lvl="0">
              <a:buNone/>
              <a:defRPr sz="1000"/>
            </a:lvl1pPr>
            <a:lvl2pPr lvl="1">
              <a:buNone/>
              <a:defRPr sz="1000"/>
            </a:lvl2pPr>
            <a:lvl3pPr lvl="2">
              <a:buNone/>
              <a:defRPr sz="1000"/>
            </a:lvl3pPr>
            <a:lvl4pPr lvl="3">
              <a:buNone/>
              <a:defRPr sz="1000"/>
            </a:lvl4pPr>
            <a:lvl5pPr lvl="4">
              <a:buNone/>
              <a:defRPr sz="1000"/>
            </a:lvl5pPr>
            <a:lvl6pPr lvl="5">
              <a:buNone/>
              <a:defRPr sz="1000"/>
            </a:lvl6pPr>
            <a:lvl7pPr lvl="6">
              <a:buNone/>
              <a:defRPr sz="1000"/>
            </a:lvl7pPr>
            <a:lvl8pPr lvl="7">
              <a:buNone/>
              <a:defRPr sz="1000"/>
            </a:lvl8pPr>
            <a:lvl9pPr lvl="8">
              <a:buNone/>
              <a:defRPr sz="10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57705" y="4471058"/>
            <a:ext cx="7044600" cy="1749900"/>
          </a:xfrm>
          <a:prstGeom prst="rect">
            <a:avLst/>
          </a:prstGeom>
        </p:spPr>
        <p:txBody>
          <a:bodyPr anchorCtr="0" anchor="ctr" bIns="91500" lIns="91500" spcFirstLastPara="1" rIns="91500" wrap="square" tIns="915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3"/>
              <a:buNone/>
              <a:defRPr sz="3602"/>
            </a:lvl1pPr>
            <a:lvl2pPr lvl="1" algn="ctr">
              <a:spcBef>
                <a:spcPts val="0"/>
              </a:spcBef>
              <a:spcAft>
                <a:spcPts val="0"/>
              </a:spcAft>
              <a:buSzPts val="3603"/>
              <a:buNone/>
              <a:defRPr sz="3602"/>
            </a:lvl2pPr>
            <a:lvl3pPr lvl="2" algn="ctr">
              <a:spcBef>
                <a:spcPts val="0"/>
              </a:spcBef>
              <a:spcAft>
                <a:spcPts val="0"/>
              </a:spcAft>
              <a:buSzPts val="3603"/>
              <a:buNone/>
              <a:defRPr sz="3602"/>
            </a:lvl3pPr>
            <a:lvl4pPr lvl="3" algn="ctr">
              <a:spcBef>
                <a:spcPts val="0"/>
              </a:spcBef>
              <a:spcAft>
                <a:spcPts val="0"/>
              </a:spcAft>
              <a:buSzPts val="3603"/>
              <a:buNone/>
              <a:defRPr sz="3602"/>
            </a:lvl4pPr>
            <a:lvl5pPr lvl="4" algn="ctr">
              <a:spcBef>
                <a:spcPts val="0"/>
              </a:spcBef>
              <a:spcAft>
                <a:spcPts val="0"/>
              </a:spcAft>
              <a:buSzPts val="3603"/>
              <a:buNone/>
              <a:defRPr sz="3602"/>
            </a:lvl5pPr>
            <a:lvl6pPr lvl="5" algn="ctr">
              <a:spcBef>
                <a:spcPts val="0"/>
              </a:spcBef>
              <a:spcAft>
                <a:spcPts val="0"/>
              </a:spcAft>
              <a:buSzPts val="3603"/>
              <a:buNone/>
              <a:defRPr sz="3602"/>
            </a:lvl6pPr>
            <a:lvl7pPr lvl="6" algn="ctr">
              <a:spcBef>
                <a:spcPts val="0"/>
              </a:spcBef>
              <a:spcAft>
                <a:spcPts val="0"/>
              </a:spcAft>
              <a:buSzPts val="3603"/>
              <a:buNone/>
              <a:defRPr sz="3602"/>
            </a:lvl7pPr>
            <a:lvl8pPr lvl="7" algn="ctr">
              <a:spcBef>
                <a:spcPts val="0"/>
              </a:spcBef>
              <a:spcAft>
                <a:spcPts val="0"/>
              </a:spcAft>
              <a:buSzPts val="3603"/>
              <a:buNone/>
              <a:defRPr sz="3602"/>
            </a:lvl8pPr>
            <a:lvl9pPr lvl="8" algn="ctr">
              <a:spcBef>
                <a:spcPts val="0"/>
              </a:spcBef>
              <a:spcAft>
                <a:spcPts val="0"/>
              </a:spcAft>
              <a:buSzPts val="3603"/>
              <a:buNone/>
              <a:defRPr sz="3602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500" lIns="91500" spcFirstLastPara="1" rIns="91500" wrap="square" tIns="91500">
            <a:normAutofit/>
          </a:bodyPr>
          <a:lstStyle>
            <a:lvl1pPr lvl="0">
              <a:buNone/>
              <a:defRPr sz="1000"/>
            </a:lvl1pPr>
            <a:lvl2pPr lvl="1">
              <a:buNone/>
              <a:defRPr sz="1000"/>
            </a:lvl2pPr>
            <a:lvl3pPr lvl="2">
              <a:buNone/>
              <a:defRPr sz="1000"/>
            </a:lvl3pPr>
            <a:lvl4pPr lvl="3">
              <a:buNone/>
              <a:defRPr sz="1000"/>
            </a:lvl4pPr>
            <a:lvl5pPr lvl="4">
              <a:buNone/>
              <a:defRPr sz="1000"/>
            </a:lvl5pPr>
            <a:lvl6pPr lvl="5">
              <a:buNone/>
              <a:defRPr sz="1000"/>
            </a:lvl6pPr>
            <a:lvl7pPr lvl="6">
              <a:buNone/>
              <a:defRPr sz="1000"/>
            </a:lvl7pPr>
            <a:lvl8pPr lvl="7">
              <a:buNone/>
              <a:defRPr sz="1000"/>
            </a:lvl8pPr>
            <a:lvl9pPr lvl="8">
              <a:buNone/>
              <a:defRPr sz="10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</p:spPr>
        <p:txBody>
          <a:bodyPr anchorCtr="0" anchor="t" bIns="91500" lIns="91500" spcFirstLastPara="1" rIns="91500" wrap="square" tIns="91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1pPr>
            <a:lvl2pPr lvl="1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2pPr>
            <a:lvl3pPr lvl="2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3pPr>
            <a:lvl4pPr lvl="3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4pPr>
            <a:lvl5pPr lvl="4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5pPr>
            <a:lvl6pPr lvl="5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6pPr>
            <a:lvl7pPr lvl="6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7pPr>
            <a:lvl8pPr lvl="7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8pPr>
            <a:lvl9pPr lvl="8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57705" y="2395696"/>
            <a:ext cx="7044600" cy="7101900"/>
          </a:xfrm>
          <a:prstGeom prst="rect">
            <a:avLst/>
          </a:prstGeom>
        </p:spPr>
        <p:txBody>
          <a:bodyPr anchorCtr="0" anchor="t" bIns="91500" lIns="91500" spcFirstLastPara="1" rIns="91500" wrap="square" tIns="91500">
            <a:normAutofit/>
          </a:bodyPr>
          <a:lstStyle>
            <a:lvl1pPr indent="-342988" lvl="0" marL="457200">
              <a:spcBef>
                <a:spcPts val="0"/>
              </a:spcBef>
              <a:spcAft>
                <a:spcPts val="0"/>
              </a:spcAft>
              <a:buSzPts val="1801"/>
              <a:buChar char="●"/>
              <a:defRPr sz="1801"/>
            </a:lvl1pPr>
            <a:lvl2pPr indent="-317568" lvl="1" marL="914400">
              <a:spcBef>
                <a:spcPts val="0"/>
              </a:spcBef>
              <a:spcAft>
                <a:spcPts val="0"/>
              </a:spcAft>
              <a:buSzPts val="1401"/>
              <a:buChar char="○"/>
              <a:defRPr sz="1401"/>
            </a:lvl2pPr>
            <a:lvl3pPr indent="-317568" lvl="2" marL="1371600">
              <a:spcBef>
                <a:spcPts val="0"/>
              </a:spcBef>
              <a:spcAft>
                <a:spcPts val="0"/>
              </a:spcAft>
              <a:buSzPts val="1401"/>
              <a:buChar char="■"/>
              <a:defRPr sz="1401"/>
            </a:lvl3pPr>
            <a:lvl4pPr indent="-317568" lvl="3" marL="1828800">
              <a:spcBef>
                <a:spcPts val="0"/>
              </a:spcBef>
              <a:spcAft>
                <a:spcPts val="0"/>
              </a:spcAft>
              <a:buSzPts val="1401"/>
              <a:buChar char="●"/>
              <a:defRPr sz="1401"/>
            </a:lvl4pPr>
            <a:lvl5pPr indent="-317568" lvl="4" marL="2286000">
              <a:spcBef>
                <a:spcPts val="0"/>
              </a:spcBef>
              <a:spcAft>
                <a:spcPts val="0"/>
              </a:spcAft>
              <a:buSzPts val="1401"/>
              <a:buChar char="○"/>
              <a:defRPr sz="1401"/>
            </a:lvl5pPr>
            <a:lvl6pPr indent="-317568" lvl="5" marL="2743200">
              <a:spcBef>
                <a:spcPts val="0"/>
              </a:spcBef>
              <a:spcAft>
                <a:spcPts val="0"/>
              </a:spcAft>
              <a:buSzPts val="1401"/>
              <a:buChar char="■"/>
              <a:defRPr sz="1401"/>
            </a:lvl6pPr>
            <a:lvl7pPr indent="-317568" lvl="6" marL="3200400">
              <a:spcBef>
                <a:spcPts val="0"/>
              </a:spcBef>
              <a:spcAft>
                <a:spcPts val="0"/>
              </a:spcAft>
              <a:buSzPts val="1401"/>
              <a:buChar char="●"/>
              <a:defRPr sz="1401"/>
            </a:lvl7pPr>
            <a:lvl8pPr indent="-317568" lvl="7" marL="3657600">
              <a:spcBef>
                <a:spcPts val="0"/>
              </a:spcBef>
              <a:spcAft>
                <a:spcPts val="0"/>
              </a:spcAft>
              <a:buSzPts val="1401"/>
              <a:buChar char="○"/>
              <a:defRPr sz="1401"/>
            </a:lvl8pPr>
            <a:lvl9pPr indent="-317568" lvl="8" marL="4114800">
              <a:spcBef>
                <a:spcPts val="0"/>
              </a:spcBef>
              <a:spcAft>
                <a:spcPts val="0"/>
              </a:spcAft>
              <a:buSzPts val="1401"/>
              <a:buChar char="■"/>
              <a:defRPr sz="1401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500" lIns="91500" spcFirstLastPara="1" rIns="91500" wrap="square" tIns="91500">
            <a:normAutofit/>
          </a:bodyPr>
          <a:lstStyle>
            <a:lvl1pPr lvl="0">
              <a:buNone/>
              <a:defRPr sz="1000"/>
            </a:lvl1pPr>
            <a:lvl2pPr lvl="1">
              <a:buNone/>
              <a:defRPr sz="1000"/>
            </a:lvl2pPr>
            <a:lvl3pPr lvl="2">
              <a:buNone/>
              <a:defRPr sz="1000"/>
            </a:lvl3pPr>
            <a:lvl4pPr lvl="3">
              <a:buNone/>
              <a:defRPr sz="1000"/>
            </a:lvl4pPr>
            <a:lvl5pPr lvl="4">
              <a:buNone/>
              <a:defRPr sz="1000"/>
            </a:lvl5pPr>
            <a:lvl6pPr lvl="5">
              <a:buNone/>
              <a:defRPr sz="1000"/>
            </a:lvl6pPr>
            <a:lvl7pPr lvl="6">
              <a:buNone/>
              <a:defRPr sz="1000"/>
            </a:lvl7pPr>
            <a:lvl8pPr lvl="7">
              <a:buNone/>
              <a:defRPr sz="1000"/>
            </a:lvl8pPr>
            <a:lvl9pPr lvl="8">
              <a:buNone/>
              <a:defRPr sz="10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</p:spPr>
        <p:txBody>
          <a:bodyPr anchorCtr="0" anchor="t" bIns="91500" lIns="91500" spcFirstLastPara="1" rIns="91500" wrap="square" tIns="91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1pPr>
            <a:lvl2pPr lvl="1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2pPr>
            <a:lvl3pPr lvl="2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3pPr>
            <a:lvl4pPr lvl="3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4pPr>
            <a:lvl5pPr lvl="4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5pPr>
            <a:lvl6pPr lvl="5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6pPr>
            <a:lvl7pPr lvl="6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7pPr>
            <a:lvl8pPr lvl="7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8pPr>
            <a:lvl9pPr lvl="8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57705" y="2395696"/>
            <a:ext cx="3306900" cy="7101900"/>
          </a:xfrm>
          <a:prstGeom prst="rect">
            <a:avLst/>
          </a:prstGeom>
        </p:spPr>
        <p:txBody>
          <a:bodyPr anchorCtr="0" anchor="t" bIns="91500" lIns="91500" spcFirstLastPara="1" rIns="91500" wrap="square" tIns="91500">
            <a:normAutofit/>
          </a:bodyPr>
          <a:lstStyle>
            <a:lvl1pPr indent="-317568" lvl="0" marL="457200">
              <a:spcBef>
                <a:spcPts val="0"/>
              </a:spcBef>
              <a:spcAft>
                <a:spcPts val="0"/>
              </a:spcAft>
              <a:buSzPts val="1401"/>
              <a:buChar char="●"/>
              <a:defRPr sz="1401"/>
            </a:lvl1pPr>
            <a:lvl2pPr indent="-304859" lvl="1" marL="914400">
              <a:spcBef>
                <a:spcPts val="0"/>
              </a:spcBef>
              <a:spcAft>
                <a:spcPts val="0"/>
              </a:spcAft>
              <a:buSzPts val="1201"/>
              <a:buChar char="○"/>
              <a:defRPr sz="1200"/>
            </a:lvl2pPr>
            <a:lvl3pPr indent="-304859" lvl="2" marL="1371600">
              <a:spcBef>
                <a:spcPts val="0"/>
              </a:spcBef>
              <a:spcAft>
                <a:spcPts val="0"/>
              </a:spcAft>
              <a:buSzPts val="1201"/>
              <a:buChar char="■"/>
              <a:defRPr sz="1200"/>
            </a:lvl3pPr>
            <a:lvl4pPr indent="-304859" lvl="3" marL="1828800">
              <a:spcBef>
                <a:spcPts val="0"/>
              </a:spcBef>
              <a:spcAft>
                <a:spcPts val="0"/>
              </a:spcAft>
              <a:buSzPts val="1201"/>
              <a:buChar char="●"/>
              <a:defRPr sz="1200"/>
            </a:lvl4pPr>
            <a:lvl5pPr indent="-304859" lvl="4" marL="2286000">
              <a:spcBef>
                <a:spcPts val="0"/>
              </a:spcBef>
              <a:spcAft>
                <a:spcPts val="0"/>
              </a:spcAft>
              <a:buSzPts val="1201"/>
              <a:buChar char="○"/>
              <a:defRPr sz="1200"/>
            </a:lvl5pPr>
            <a:lvl6pPr indent="-304859" lvl="5" marL="2743200">
              <a:spcBef>
                <a:spcPts val="0"/>
              </a:spcBef>
              <a:spcAft>
                <a:spcPts val="0"/>
              </a:spcAft>
              <a:buSzPts val="1201"/>
              <a:buChar char="■"/>
              <a:defRPr sz="1200"/>
            </a:lvl6pPr>
            <a:lvl7pPr indent="-304859" lvl="6" marL="3200400">
              <a:spcBef>
                <a:spcPts val="0"/>
              </a:spcBef>
              <a:spcAft>
                <a:spcPts val="0"/>
              </a:spcAft>
              <a:buSzPts val="1201"/>
              <a:buChar char="●"/>
              <a:defRPr sz="1200"/>
            </a:lvl7pPr>
            <a:lvl8pPr indent="-304858" lvl="7" marL="3657600">
              <a:spcBef>
                <a:spcPts val="0"/>
              </a:spcBef>
              <a:spcAft>
                <a:spcPts val="0"/>
              </a:spcAft>
              <a:buSzPts val="1201"/>
              <a:buChar char="○"/>
              <a:defRPr sz="1200"/>
            </a:lvl8pPr>
            <a:lvl9pPr indent="-304858" lvl="8" marL="4114800">
              <a:spcBef>
                <a:spcPts val="0"/>
              </a:spcBef>
              <a:spcAft>
                <a:spcPts val="0"/>
              </a:spcAft>
              <a:buSzPts val="1201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3995291" y="2395696"/>
            <a:ext cx="3306900" cy="7101900"/>
          </a:xfrm>
          <a:prstGeom prst="rect">
            <a:avLst/>
          </a:prstGeom>
        </p:spPr>
        <p:txBody>
          <a:bodyPr anchorCtr="0" anchor="t" bIns="91500" lIns="91500" spcFirstLastPara="1" rIns="91500" wrap="square" tIns="91500">
            <a:normAutofit/>
          </a:bodyPr>
          <a:lstStyle>
            <a:lvl1pPr indent="-317568" lvl="0" marL="457200">
              <a:spcBef>
                <a:spcPts val="0"/>
              </a:spcBef>
              <a:spcAft>
                <a:spcPts val="0"/>
              </a:spcAft>
              <a:buSzPts val="1401"/>
              <a:buChar char="●"/>
              <a:defRPr sz="1401"/>
            </a:lvl1pPr>
            <a:lvl2pPr indent="-304859" lvl="1" marL="914400">
              <a:spcBef>
                <a:spcPts val="0"/>
              </a:spcBef>
              <a:spcAft>
                <a:spcPts val="0"/>
              </a:spcAft>
              <a:buSzPts val="1201"/>
              <a:buChar char="○"/>
              <a:defRPr sz="1200"/>
            </a:lvl2pPr>
            <a:lvl3pPr indent="-304859" lvl="2" marL="1371600">
              <a:spcBef>
                <a:spcPts val="0"/>
              </a:spcBef>
              <a:spcAft>
                <a:spcPts val="0"/>
              </a:spcAft>
              <a:buSzPts val="1201"/>
              <a:buChar char="■"/>
              <a:defRPr sz="1200"/>
            </a:lvl3pPr>
            <a:lvl4pPr indent="-304859" lvl="3" marL="1828800">
              <a:spcBef>
                <a:spcPts val="0"/>
              </a:spcBef>
              <a:spcAft>
                <a:spcPts val="0"/>
              </a:spcAft>
              <a:buSzPts val="1201"/>
              <a:buChar char="●"/>
              <a:defRPr sz="1200"/>
            </a:lvl4pPr>
            <a:lvl5pPr indent="-304859" lvl="4" marL="2286000">
              <a:spcBef>
                <a:spcPts val="0"/>
              </a:spcBef>
              <a:spcAft>
                <a:spcPts val="0"/>
              </a:spcAft>
              <a:buSzPts val="1201"/>
              <a:buChar char="○"/>
              <a:defRPr sz="1200"/>
            </a:lvl5pPr>
            <a:lvl6pPr indent="-304859" lvl="5" marL="2743200">
              <a:spcBef>
                <a:spcPts val="0"/>
              </a:spcBef>
              <a:spcAft>
                <a:spcPts val="0"/>
              </a:spcAft>
              <a:buSzPts val="1201"/>
              <a:buChar char="■"/>
              <a:defRPr sz="1200"/>
            </a:lvl6pPr>
            <a:lvl7pPr indent="-304859" lvl="6" marL="3200400">
              <a:spcBef>
                <a:spcPts val="0"/>
              </a:spcBef>
              <a:spcAft>
                <a:spcPts val="0"/>
              </a:spcAft>
              <a:buSzPts val="1201"/>
              <a:buChar char="●"/>
              <a:defRPr sz="1200"/>
            </a:lvl7pPr>
            <a:lvl8pPr indent="-304858" lvl="7" marL="3657600">
              <a:spcBef>
                <a:spcPts val="0"/>
              </a:spcBef>
              <a:spcAft>
                <a:spcPts val="0"/>
              </a:spcAft>
              <a:buSzPts val="1201"/>
              <a:buChar char="○"/>
              <a:defRPr sz="1200"/>
            </a:lvl8pPr>
            <a:lvl9pPr indent="-304858" lvl="8" marL="4114800">
              <a:spcBef>
                <a:spcPts val="0"/>
              </a:spcBef>
              <a:spcAft>
                <a:spcPts val="0"/>
              </a:spcAft>
              <a:buSzPts val="1201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500" lIns="91500" spcFirstLastPara="1" rIns="91500" wrap="square" tIns="91500">
            <a:normAutofit/>
          </a:bodyPr>
          <a:lstStyle>
            <a:lvl1pPr lvl="0">
              <a:buNone/>
              <a:defRPr sz="1000"/>
            </a:lvl1pPr>
            <a:lvl2pPr lvl="1">
              <a:buNone/>
              <a:defRPr sz="1000"/>
            </a:lvl2pPr>
            <a:lvl3pPr lvl="2">
              <a:buNone/>
              <a:defRPr sz="1000"/>
            </a:lvl3pPr>
            <a:lvl4pPr lvl="3">
              <a:buNone/>
              <a:defRPr sz="1000"/>
            </a:lvl4pPr>
            <a:lvl5pPr lvl="4">
              <a:buNone/>
              <a:defRPr sz="1000"/>
            </a:lvl5pPr>
            <a:lvl6pPr lvl="5">
              <a:buNone/>
              <a:defRPr sz="1000"/>
            </a:lvl6pPr>
            <a:lvl7pPr lvl="6">
              <a:buNone/>
              <a:defRPr sz="1000"/>
            </a:lvl7pPr>
            <a:lvl8pPr lvl="7">
              <a:buNone/>
              <a:defRPr sz="1000"/>
            </a:lvl8pPr>
            <a:lvl9pPr lvl="8">
              <a:buNone/>
              <a:defRPr sz="10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</p:spPr>
        <p:txBody>
          <a:bodyPr anchorCtr="0" anchor="t" bIns="91500" lIns="91500" spcFirstLastPara="1" rIns="91500" wrap="square" tIns="91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1pPr>
            <a:lvl2pPr lvl="1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2pPr>
            <a:lvl3pPr lvl="2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3pPr>
            <a:lvl4pPr lvl="3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4pPr>
            <a:lvl5pPr lvl="4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5pPr>
            <a:lvl6pPr lvl="5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6pPr>
            <a:lvl7pPr lvl="6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7pPr>
            <a:lvl8pPr lvl="7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8pPr>
            <a:lvl9pPr lvl="8">
              <a:spcBef>
                <a:spcPts val="0"/>
              </a:spcBef>
              <a:spcAft>
                <a:spcPts val="0"/>
              </a:spcAft>
              <a:buSzPts val="2802"/>
              <a:buNone/>
              <a:defRPr sz="2802"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500" lIns="91500" spcFirstLastPara="1" rIns="91500" wrap="square" tIns="91500">
            <a:normAutofit/>
          </a:bodyPr>
          <a:lstStyle>
            <a:lvl1pPr lvl="0">
              <a:buNone/>
              <a:defRPr sz="1000"/>
            </a:lvl1pPr>
            <a:lvl2pPr lvl="1">
              <a:buNone/>
              <a:defRPr sz="1000"/>
            </a:lvl2pPr>
            <a:lvl3pPr lvl="2">
              <a:buNone/>
              <a:defRPr sz="1000"/>
            </a:lvl3pPr>
            <a:lvl4pPr lvl="3">
              <a:buNone/>
              <a:defRPr sz="1000"/>
            </a:lvl4pPr>
            <a:lvl5pPr lvl="4">
              <a:buNone/>
              <a:defRPr sz="1000"/>
            </a:lvl5pPr>
            <a:lvl6pPr lvl="5">
              <a:buNone/>
              <a:defRPr sz="1000"/>
            </a:lvl6pPr>
            <a:lvl7pPr lvl="6">
              <a:buNone/>
              <a:defRPr sz="1000"/>
            </a:lvl7pPr>
            <a:lvl8pPr lvl="7">
              <a:buNone/>
              <a:defRPr sz="1000"/>
            </a:lvl8pPr>
            <a:lvl9pPr lvl="8">
              <a:buNone/>
              <a:defRPr sz="10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57705" y="1154948"/>
            <a:ext cx="2321700" cy="1570800"/>
          </a:xfrm>
          <a:prstGeom prst="rect">
            <a:avLst/>
          </a:prstGeom>
        </p:spPr>
        <p:txBody>
          <a:bodyPr anchorCtr="0" anchor="b" bIns="91500" lIns="91500" spcFirstLastPara="1" rIns="91500" wrap="square" tIns="91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2"/>
              <a:buNone/>
              <a:defRPr sz="2401"/>
            </a:lvl1pPr>
            <a:lvl2pPr lvl="1">
              <a:spcBef>
                <a:spcPts val="0"/>
              </a:spcBef>
              <a:spcAft>
                <a:spcPts val="0"/>
              </a:spcAft>
              <a:buSzPts val="2402"/>
              <a:buNone/>
              <a:defRPr sz="2401"/>
            </a:lvl2pPr>
            <a:lvl3pPr lvl="2">
              <a:spcBef>
                <a:spcPts val="0"/>
              </a:spcBef>
              <a:spcAft>
                <a:spcPts val="0"/>
              </a:spcAft>
              <a:buSzPts val="2402"/>
              <a:buNone/>
              <a:defRPr sz="2401"/>
            </a:lvl3pPr>
            <a:lvl4pPr lvl="3">
              <a:spcBef>
                <a:spcPts val="0"/>
              </a:spcBef>
              <a:spcAft>
                <a:spcPts val="0"/>
              </a:spcAft>
              <a:buSzPts val="2402"/>
              <a:buNone/>
              <a:defRPr sz="2401"/>
            </a:lvl4pPr>
            <a:lvl5pPr lvl="4">
              <a:spcBef>
                <a:spcPts val="0"/>
              </a:spcBef>
              <a:spcAft>
                <a:spcPts val="0"/>
              </a:spcAft>
              <a:buSzPts val="2402"/>
              <a:buNone/>
              <a:defRPr sz="2401"/>
            </a:lvl5pPr>
            <a:lvl6pPr lvl="5">
              <a:spcBef>
                <a:spcPts val="0"/>
              </a:spcBef>
              <a:spcAft>
                <a:spcPts val="0"/>
              </a:spcAft>
              <a:buSzPts val="2402"/>
              <a:buNone/>
              <a:defRPr sz="2401"/>
            </a:lvl6pPr>
            <a:lvl7pPr lvl="6">
              <a:spcBef>
                <a:spcPts val="0"/>
              </a:spcBef>
              <a:spcAft>
                <a:spcPts val="0"/>
              </a:spcAft>
              <a:buSzPts val="2402"/>
              <a:buNone/>
              <a:defRPr sz="2401"/>
            </a:lvl7pPr>
            <a:lvl8pPr lvl="7">
              <a:spcBef>
                <a:spcPts val="0"/>
              </a:spcBef>
              <a:spcAft>
                <a:spcPts val="0"/>
              </a:spcAft>
              <a:buSzPts val="2402"/>
              <a:buNone/>
              <a:defRPr sz="2401"/>
            </a:lvl8pPr>
            <a:lvl9pPr lvl="8">
              <a:spcBef>
                <a:spcPts val="0"/>
              </a:spcBef>
              <a:spcAft>
                <a:spcPts val="0"/>
              </a:spcAft>
              <a:buSzPts val="2402"/>
              <a:buNone/>
              <a:defRPr sz="2401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57705" y="2888617"/>
            <a:ext cx="2321700" cy="6609000"/>
          </a:xfrm>
          <a:prstGeom prst="rect">
            <a:avLst/>
          </a:prstGeom>
        </p:spPr>
        <p:txBody>
          <a:bodyPr anchorCtr="0" anchor="t" bIns="91500" lIns="91500" spcFirstLastPara="1" rIns="91500" wrap="square" tIns="91500">
            <a:normAutofit/>
          </a:bodyPr>
          <a:lstStyle>
            <a:lvl1pPr indent="-304859" lvl="0" marL="457200">
              <a:spcBef>
                <a:spcPts val="0"/>
              </a:spcBef>
              <a:spcAft>
                <a:spcPts val="0"/>
              </a:spcAft>
              <a:buSzPts val="1201"/>
              <a:buChar char="●"/>
              <a:defRPr sz="1200"/>
            </a:lvl1pPr>
            <a:lvl2pPr indent="-304859" lvl="1" marL="914400">
              <a:spcBef>
                <a:spcPts val="0"/>
              </a:spcBef>
              <a:spcAft>
                <a:spcPts val="0"/>
              </a:spcAft>
              <a:buSzPts val="1201"/>
              <a:buChar char="○"/>
              <a:defRPr sz="1200"/>
            </a:lvl2pPr>
            <a:lvl3pPr indent="-304859" lvl="2" marL="1371600">
              <a:spcBef>
                <a:spcPts val="0"/>
              </a:spcBef>
              <a:spcAft>
                <a:spcPts val="0"/>
              </a:spcAft>
              <a:buSzPts val="1201"/>
              <a:buChar char="■"/>
              <a:defRPr sz="1200"/>
            </a:lvl3pPr>
            <a:lvl4pPr indent="-304859" lvl="3" marL="1828800">
              <a:spcBef>
                <a:spcPts val="0"/>
              </a:spcBef>
              <a:spcAft>
                <a:spcPts val="0"/>
              </a:spcAft>
              <a:buSzPts val="1201"/>
              <a:buChar char="●"/>
              <a:defRPr sz="1200"/>
            </a:lvl4pPr>
            <a:lvl5pPr indent="-304859" lvl="4" marL="2286000">
              <a:spcBef>
                <a:spcPts val="0"/>
              </a:spcBef>
              <a:spcAft>
                <a:spcPts val="0"/>
              </a:spcAft>
              <a:buSzPts val="1201"/>
              <a:buChar char="○"/>
              <a:defRPr sz="1200"/>
            </a:lvl5pPr>
            <a:lvl6pPr indent="-304859" lvl="5" marL="2743200">
              <a:spcBef>
                <a:spcPts val="0"/>
              </a:spcBef>
              <a:spcAft>
                <a:spcPts val="0"/>
              </a:spcAft>
              <a:buSzPts val="1201"/>
              <a:buChar char="■"/>
              <a:defRPr sz="1200"/>
            </a:lvl6pPr>
            <a:lvl7pPr indent="-304859" lvl="6" marL="3200400">
              <a:spcBef>
                <a:spcPts val="0"/>
              </a:spcBef>
              <a:spcAft>
                <a:spcPts val="0"/>
              </a:spcAft>
              <a:buSzPts val="1201"/>
              <a:buChar char="●"/>
              <a:defRPr sz="1200"/>
            </a:lvl7pPr>
            <a:lvl8pPr indent="-304858" lvl="7" marL="3657600">
              <a:spcBef>
                <a:spcPts val="0"/>
              </a:spcBef>
              <a:spcAft>
                <a:spcPts val="0"/>
              </a:spcAft>
              <a:buSzPts val="1201"/>
              <a:buChar char="○"/>
              <a:defRPr sz="1200"/>
            </a:lvl8pPr>
            <a:lvl9pPr indent="-304858" lvl="8" marL="4114800">
              <a:spcBef>
                <a:spcPts val="0"/>
              </a:spcBef>
              <a:spcAft>
                <a:spcPts val="0"/>
              </a:spcAft>
              <a:buSzPts val="1201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500" lIns="91500" spcFirstLastPara="1" rIns="91500" wrap="square" tIns="91500">
            <a:normAutofit/>
          </a:bodyPr>
          <a:lstStyle>
            <a:lvl1pPr lvl="0">
              <a:buNone/>
              <a:defRPr sz="1000"/>
            </a:lvl1pPr>
            <a:lvl2pPr lvl="1">
              <a:buNone/>
              <a:defRPr sz="1000"/>
            </a:lvl2pPr>
            <a:lvl3pPr lvl="2">
              <a:buNone/>
              <a:defRPr sz="1000"/>
            </a:lvl3pPr>
            <a:lvl4pPr lvl="3">
              <a:buNone/>
              <a:defRPr sz="1000"/>
            </a:lvl4pPr>
            <a:lvl5pPr lvl="4">
              <a:buNone/>
              <a:defRPr sz="1000"/>
            </a:lvl5pPr>
            <a:lvl6pPr lvl="5">
              <a:buNone/>
              <a:defRPr sz="1000"/>
            </a:lvl6pPr>
            <a:lvl7pPr lvl="6">
              <a:buNone/>
              <a:defRPr sz="1000"/>
            </a:lvl7pPr>
            <a:lvl8pPr lvl="7">
              <a:buNone/>
              <a:defRPr sz="1000"/>
            </a:lvl8pPr>
            <a:lvl9pPr lvl="8">
              <a:buNone/>
              <a:defRPr sz="10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05325" y="935745"/>
            <a:ext cx="5264700" cy="8503800"/>
          </a:xfrm>
          <a:prstGeom prst="rect">
            <a:avLst/>
          </a:prstGeom>
        </p:spPr>
        <p:txBody>
          <a:bodyPr anchorCtr="0" anchor="ctr" bIns="91500" lIns="91500" spcFirstLastPara="1" rIns="91500" wrap="square" tIns="91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4"/>
              <a:buNone/>
              <a:defRPr sz="4803"/>
            </a:lvl1pPr>
            <a:lvl2pPr lvl="1">
              <a:spcBef>
                <a:spcPts val="0"/>
              </a:spcBef>
              <a:spcAft>
                <a:spcPts val="0"/>
              </a:spcAft>
              <a:buSzPts val="4804"/>
              <a:buNone/>
              <a:defRPr sz="4803"/>
            </a:lvl2pPr>
            <a:lvl3pPr lvl="2">
              <a:spcBef>
                <a:spcPts val="0"/>
              </a:spcBef>
              <a:spcAft>
                <a:spcPts val="0"/>
              </a:spcAft>
              <a:buSzPts val="4804"/>
              <a:buNone/>
              <a:defRPr sz="4803"/>
            </a:lvl3pPr>
            <a:lvl4pPr lvl="3">
              <a:spcBef>
                <a:spcPts val="0"/>
              </a:spcBef>
              <a:spcAft>
                <a:spcPts val="0"/>
              </a:spcAft>
              <a:buSzPts val="4804"/>
              <a:buNone/>
              <a:defRPr sz="4803"/>
            </a:lvl4pPr>
            <a:lvl5pPr lvl="4">
              <a:spcBef>
                <a:spcPts val="0"/>
              </a:spcBef>
              <a:spcAft>
                <a:spcPts val="0"/>
              </a:spcAft>
              <a:buSzPts val="4804"/>
              <a:buNone/>
              <a:defRPr sz="4803"/>
            </a:lvl5pPr>
            <a:lvl6pPr lvl="5">
              <a:spcBef>
                <a:spcPts val="0"/>
              </a:spcBef>
              <a:spcAft>
                <a:spcPts val="0"/>
              </a:spcAft>
              <a:buSzPts val="4804"/>
              <a:buNone/>
              <a:defRPr sz="4803"/>
            </a:lvl6pPr>
            <a:lvl7pPr lvl="6">
              <a:spcBef>
                <a:spcPts val="0"/>
              </a:spcBef>
              <a:spcAft>
                <a:spcPts val="0"/>
              </a:spcAft>
              <a:buSzPts val="4804"/>
              <a:buNone/>
              <a:defRPr sz="4803"/>
            </a:lvl7pPr>
            <a:lvl8pPr lvl="7">
              <a:spcBef>
                <a:spcPts val="0"/>
              </a:spcBef>
              <a:spcAft>
                <a:spcPts val="0"/>
              </a:spcAft>
              <a:buSzPts val="4804"/>
              <a:buNone/>
              <a:defRPr sz="4803"/>
            </a:lvl8pPr>
            <a:lvl9pPr lvl="8">
              <a:spcBef>
                <a:spcPts val="0"/>
              </a:spcBef>
              <a:spcAft>
                <a:spcPts val="0"/>
              </a:spcAft>
              <a:buSzPts val="4804"/>
              <a:buNone/>
              <a:defRPr sz="4803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500" lIns="91500" spcFirstLastPara="1" rIns="91500" wrap="square" tIns="91500">
            <a:normAutofit/>
          </a:bodyPr>
          <a:lstStyle>
            <a:lvl1pPr lvl="0">
              <a:buNone/>
              <a:defRPr sz="1000"/>
            </a:lvl1pPr>
            <a:lvl2pPr lvl="1">
              <a:buNone/>
              <a:defRPr sz="1000"/>
            </a:lvl2pPr>
            <a:lvl3pPr lvl="2">
              <a:buNone/>
              <a:defRPr sz="1000"/>
            </a:lvl3pPr>
            <a:lvl4pPr lvl="3">
              <a:buNone/>
              <a:defRPr sz="1000"/>
            </a:lvl4pPr>
            <a:lvl5pPr lvl="4">
              <a:buNone/>
              <a:defRPr sz="1000"/>
            </a:lvl5pPr>
            <a:lvl6pPr lvl="5">
              <a:buNone/>
              <a:defRPr sz="1000"/>
            </a:lvl6pPr>
            <a:lvl7pPr lvl="6">
              <a:buNone/>
              <a:defRPr sz="1000"/>
            </a:lvl7pPr>
            <a:lvl8pPr lvl="7">
              <a:buNone/>
              <a:defRPr sz="1000"/>
            </a:lvl8pPr>
            <a:lvl9pPr lvl="8">
              <a:buNone/>
              <a:defRPr sz="10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780000" y="-260"/>
            <a:ext cx="3780000" cy="10692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500" lIns="91500" spcFirstLastPara="1" rIns="91500" wrap="square" tIns="915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19508" y="2563450"/>
            <a:ext cx="3344400" cy="3081300"/>
          </a:xfrm>
          <a:prstGeom prst="rect">
            <a:avLst/>
          </a:prstGeom>
        </p:spPr>
        <p:txBody>
          <a:bodyPr anchorCtr="0" anchor="b" bIns="91500" lIns="91500" spcFirstLastPara="1" rIns="91500" wrap="square" tIns="915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3"/>
              <a:buNone/>
              <a:defRPr sz="4203"/>
            </a:lvl1pPr>
            <a:lvl2pPr lvl="1" algn="ctr">
              <a:spcBef>
                <a:spcPts val="0"/>
              </a:spcBef>
              <a:spcAft>
                <a:spcPts val="0"/>
              </a:spcAft>
              <a:buSzPts val="4203"/>
              <a:buNone/>
              <a:defRPr sz="4203"/>
            </a:lvl2pPr>
            <a:lvl3pPr lvl="2" algn="ctr">
              <a:spcBef>
                <a:spcPts val="0"/>
              </a:spcBef>
              <a:spcAft>
                <a:spcPts val="0"/>
              </a:spcAft>
              <a:buSzPts val="4203"/>
              <a:buNone/>
              <a:defRPr sz="4203"/>
            </a:lvl3pPr>
            <a:lvl4pPr lvl="3" algn="ctr">
              <a:spcBef>
                <a:spcPts val="0"/>
              </a:spcBef>
              <a:spcAft>
                <a:spcPts val="0"/>
              </a:spcAft>
              <a:buSzPts val="4203"/>
              <a:buNone/>
              <a:defRPr sz="4203"/>
            </a:lvl4pPr>
            <a:lvl5pPr lvl="4" algn="ctr">
              <a:spcBef>
                <a:spcPts val="0"/>
              </a:spcBef>
              <a:spcAft>
                <a:spcPts val="0"/>
              </a:spcAft>
              <a:buSzPts val="4203"/>
              <a:buNone/>
              <a:defRPr sz="4203"/>
            </a:lvl5pPr>
            <a:lvl6pPr lvl="5" algn="ctr">
              <a:spcBef>
                <a:spcPts val="0"/>
              </a:spcBef>
              <a:spcAft>
                <a:spcPts val="0"/>
              </a:spcAft>
              <a:buSzPts val="4203"/>
              <a:buNone/>
              <a:defRPr sz="4203"/>
            </a:lvl6pPr>
            <a:lvl7pPr lvl="6" algn="ctr">
              <a:spcBef>
                <a:spcPts val="0"/>
              </a:spcBef>
              <a:spcAft>
                <a:spcPts val="0"/>
              </a:spcAft>
              <a:buSzPts val="4203"/>
              <a:buNone/>
              <a:defRPr sz="4203"/>
            </a:lvl7pPr>
            <a:lvl8pPr lvl="7" algn="ctr">
              <a:spcBef>
                <a:spcPts val="0"/>
              </a:spcBef>
              <a:spcAft>
                <a:spcPts val="0"/>
              </a:spcAft>
              <a:buSzPts val="4203"/>
              <a:buNone/>
              <a:defRPr sz="4203"/>
            </a:lvl8pPr>
            <a:lvl9pPr lvl="8" algn="ctr">
              <a:spcBef>
                <a:spcPts val="0"/>
              </a:spcBef>
              <a:spcAft>
                <a:spcPts val="0"/>
              </a:spcAft>
              <a:buSzPts val="4203"/>
              <a:buNone/>
              <a:defRPr sz="4203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19508" y="5826865"/>
            <a:ext cx="3344400" cy="2567400"/>
          </a:xfrm>
          <a:prstGeom prst="rect">
            <a:avLst/>
          </a:prstGeom>
        </p:spPr>
        <p:txBody>
          <a:bodyPr anchorCtr="0" anchor="t" bIns="91500" lIns="91500" spcFirstLastPara="1" rIns="91500" wrap="square" tIns="915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2"/>
              <a:buNone/>
              <a:defRPr sz="210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2"/>
              <a:buNone/>
              <a:defRPr sz="2101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2"/>
              <a:buNone/>
              <a:defRPr sz="2101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2"/>
              <a:buNone/>
              <a:defRPr sz="2101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2"/>
              <a:buNone/>
              <a:defRPr sz="2101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2"/>
              <a:buNone/>
              <a:defRPr sz="2101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2"/>
              <a:buNone/>
              <a:defRPr sz="2101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2"/>
              <a:buNone/>
              <a:defRPr sz="2101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2"/>
              <a:buNone/>
              <a:defRPr sz="2101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083839" y="1505164"/>
            <a:ext cx="3172200" cy="7681200"/>
          </a:xfrm>
          <a:prstGeom prst="rect">
            <a:avLst/>
          </a:prstGeom>
        </p:spPr>
        <p:txBody>
          <a:bodyPr anchorCtr="0" anchor="ctr" bIns="91500" lIns="91500" spcFirstLastPara="1" rIns="91500" wrap="square" tIns="91500">
            <a:normAutofit/>
          </a:bodyPr>
          <a:lstStyle>
            <a:lvl1pPr indent="-342988" lvl="0" marL="457200">
              <a:spcBef>
                <a:spcPts val="0"/>
              </a:spcBef>
              <a:spcAft>
                <a:spcPts val="0"/>
              </a:spcAft>
              <a:buSzPts val="1801"/>
              <a:buChar char="●"/>
              <a:defRPr sz="1801"/>
            </a:lvl1pPr>
            <a:lvl2pPr indent="-317568" lvl="1" marL="914400">
              <a:spcBef>
                <a:spcPts val="0"/>
              </a:spcBef>
              <a:spcAft>
                <a:spcPts val="0"/>
              </a:spcAft>
              <a:buSzPts val="1401"/>
              <a:buChar char="○"/>
              <a:defRPr sz="1401"/>
            </a:lvl2pPr>
            <a:lvl3pPr indent="-317568" lvl="2" marL="1371600">
              <a:spcBef>
                <a:spcPts val="0"/>
              </a:spcBef>
              <a:spcAft>
                <a:spcPts val="0"/>
              </a:spcAft>
              <a:buSzPts val="1401"/>
              <a:buChar char="■"/>
              <a:defRPr sz="1401"/>
            </a:lvl3pPr>
            <a:lvl4pPr indent="-317568" lvl="3" marL="1828800">
              <a:spcBef>
                <a:spcPts val="0"/>
              </a:spcBef>
              <a:spcAft>
                <a:spcPts val="0"/>
              </a:spcAft>
              <a:buSzPts val="1401"/>
              <a:buChar char="●"/>
              <a:defRPr sz="1401"/>
            </a:lvl4pPr>
            <a:lvl5pPr indent="-317568" lvl="4" marL="2286000">
              <a:spcBef>
                <a:spcPts val="0"/>
              </a:spcBef>
              <a:spcAft>
                <a:spcPts val="0"/>
              </a:spcAft>
              <a:buSzPts val="1401"/>
              <a:buChar char="○"/>
              <a:defRPr sz="1401"/>
            </a:lvl5pPr>
            <a:lvl6pPr indent="-317568" lvl="5" marL="2743200">
              <a:spcBef>
                <a:spcPts val="0"/>
              </a:spcBef>
              <a:spcAft>
                <a:spcPts val="0"/>
              </a:spcAft>
              <a:buSzPts val="1401"/>
              <a:buChar char="■"/>
              <a:defRPr sz="1401"/>
            </a:lvl6pPr>
            <a:lvl7pPr indent="-317568" lvl="6" marL="3200400">
              <a:spcBef>
                <a:spcPts val="0"/>
              </a:spcBef>
              <a:spcAft>
                <a:spcPts val="0"/>
              </a:spcAft>
              <a:buSzPts val="1401"/>
              <a:buChar char="●"/>
              <a:defRPr sz="1401"/>
            </a:lvl7pPr>
            <a:lvl8pPr indent="-317568" lvl="7" marL="3657600">
              <a:spcBef>
                <a:spcPts val="0"/>
              </a:spcBef>
              <a:spcAft>
                <a:spcPts val="0"/>
              </a:spcAft>
              <a:buSzPts val="1401"/>
              <a:buChar char="○"/>
              <a:defRPr sz="1401"/>
            </a:lvl8pPr>
            <a:lvl9pPr indent="-317568" lvl="8" marL="4114800">
              <a:spcBef>
                <a:spcPts val="0"/>
              </a:spcBef>
              <a:spcAft>
                <a:spcPts val="0"/>
              </a:spcAft>
              <a:buSzPts val="1401"/>
              <a:buChar char="■"/>
              <a:defRPr sz="1401"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500" lIns="91500" spcFirstLastPara="1" rIns="91500" wrap="square" tIns="91500">
            <a:normAutofit/>
          </a:bodyPr>
          <a:lstStyle>
            <a:lvl1pPr lvl="0">
              <a:buNone/>
              <a:defRPr sz="1000"/>
            </a:lvl1pPr>
            <a:lvl2pPr lvl="1">
              <a:buNone/>
              <a:defRPr sz="1000"/>
            </a:lvl2pPr>
            <a:lvl3pPr lvl="2">
              <a:buNone/>
              <a:defRPr sz="1000"/>
            </a:lvl3pPr>
            <a:lvl4pPr lvl="3">
              <a:buNone/>
              <a:defRPr sz="1000"/>
            </a:lvl4pPr>
            <a:lvl5pPr lvl="4">
              <a:buNone/>
              <a:defRPr sz="1000"/>
            </a:lvl5pPr>
            <a:lvl6pPr lvl="5">
              <a:buNone/>
              <a:defRPr sz="1000"/>
            </a:lvl6pPr>
            <a:lvl7pPr lvl="6">
              <a:buNone/>
              <a:defRPr sz="1000"/>
            </a:lvl7pPr>
            <a:lvl8pPr lvl="7">
              <a:buNone/>
              <a:defRPr sz="1000"/>
            </a:lvl8pPr>
            <a:lvl9pPr lvl="8">
              <a:buNone/>
              <a:defRPr sz="10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57705" y="8794266"/>
            <a:ext cx="4959600" cy="1257900"/>
          </a:xfrm>
          <a:prstGeom prst="rect">
            <a:avLst/>
          </a:prstGeom>
        </p:spPr>
        <p:txBody>
          <a:bodyPr anchorCtr="0" anchor="ctr" bIns="91500" lIns="91500" spcFirstLastPara="1" rIns="91500" wrap="square" tIns="915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1"/>
              <a:buNone/>
              <a:defRPr sz="1801"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</p:spPr>
        <p:txBody>
          <a:bodyPr anchorCtr="0" anchor="ctr" bIns="91500" lIns="91500" spcFirstLastPara="1" rIns="91500" wrap="square" tIns="91500">
            <a:normAutofit/>
          </a:bodyPr>
          <a:lstStyle>
            <a:lvl1pPr lvl="0">
              <a:buNone/>
              <a:defRPr sz="1000"/>
            </a:lvl1pPr>
            <a:lvl2pPr lvl="1">
              <a:buNone/>
              <a:defRPr sz="1000"/>
            </a:lvl2pPr>
            <a:lvl3pPr lvl="2">
              <a:buNone/>
              <a:defRPr sz="1000"/>
            </a:lvl3pPr>
            <a:lvl4pPr lvl="3">
              <a:buNone/>
              <a:defRPr sz="1000"/>
            </a:lvl4pPr>
            <a:lvl5pPr lvl="4">
              <a:buNone/>
              <a:defRPr sz="1000"/>
            </a:lvl5pPr>
            <a:lvl6pPr lvl="5">
              <a:buNone/>
              <a:defRPr sz="1000"/>
            </a:lvl6pPr>
            <a:lvl7pPr lvl="6">
              <a:buNone/>
              <a:defRPr sz="1000"/>
            </a:lvl7pPr>
            <a:lvl8pPr lvl="7">
              <a:buNone/>
              <a:defRPr sz="1000"/>
            </a:lvl8pPr>
            <a:lvl9pPr lvl="8">
              <a:buNone/>
              <a:defRPr sz="10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57705" y="925091"/>
            <a:ext cx="7044600" cy="11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500" lIns="91500" spcFirstLastPara="1" rIns="91500" wrap="square" tIns="915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2"/>
              <a:buNone/>
              <a:defRPr sz="2802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2"/>
              <a:buNone/>
              <a:defRPr sz="2802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2"/>
              <a:buNone/>
              <a:defRPr sz="2802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2"/>
              <a:buNone/>
              <a:defRPr sz="2802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2"/>
              <a:buNone/>
              <a:defRPr sz="2802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2"/>
              <a:buNone/>
              <a:defRPr sz="2802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2"/>
              <a:buNone/>
              <a:defRPr sz="2802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2"/>
              <a:buNone/>
              <a:defRPr sz="2802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2"/>
              <a:buNone/>
              <a:defRPr sz="2802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57705" y="2395696"/>
            <a:ext cx="7044600" cy="71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500" lIns="91500" spcFirstLastPara="1" rIns="91500" wrap="square" tIns="91500">
            <a:normAutofit/>
          </a:bodyPr>
          <a:lstStyle>
            <a:lvl1pPr indent="-342988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1"/>
              <a:buChar char="●"/>
              <a:defRPr sz="1801">
                <a:solidFill>
                  <a:schemeClr val="dk2"/>
                </a:solidFill>
              </a:defRPr>
            </a:lvl1pPr>
            <a:lvl2pPr indent="-317568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1"/>
              <a:buChar char="○"/>
              <a:defRPr sz="1401">
                <a:solidFill>
                  <a:schemeClr val="dk2"/>
                </a:solidFill>
              </a:defRPr>
            </a:lvl2pPr>
            <a:lvl3pPr indent="-317568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1"/>
              <a:buChar char="■"/>
              <a:defRPr sz="1401">
                <a:solidFill>
                  <a:schemeClr val="dk2"/>
                </a:solidFill>
              </a:defRPr>
            </a:lvl3pPr>
            <a:lvl4pPr indent="-317568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1"/>
              <a:buChar char="●"/>
              <a:defRPr sz="1401">
                <a:solidFill>
                  <a:schemeClr val="dk2"/>
                </a:solidFill>
              </a:defRPr>
            </a:lvl4pPr>
            <a:lvl5pPr indent="-317568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1"/>
              <a:buChar char="○"/>
              <a:defRPr sz="1401">
                <a:solidFill>
                  <a:schemeClr val="dk2"/>
                </a:solidFill>
              </a:defRPr>
            </a:lvl5pPr>
            <a:lvl6pPr indent="-317568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1"/>
              <a:buChar char="■"/>
              <a:defRPr sz="1401">
                <a:solidFill>
                  <a:schemeClr val="dk2"/>
                </a:solidFill>
              </a:defRPr>
            </a:lvl6pPr>
            <a:lvl7pPr indent="-317568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1"/>
              <a:buChar char="●"/>
              <a:defRPr sz="1401">
                <a:solidFill>
                  <a:schemeClr val="dk2"/>
                </a:solidFill>
              </a:defRPr>
            </a:lvl7pPr>
            <a:lvl8pPr indent="-317568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1"/>
              <a:buChar char="○"/>
              <a:defRPr sz="1401">
                <a:solidFill>
                  <a:schemeClr val="dk2"/>
                </a:solidFill>
              </a:defRPr>
            </a:lvl8pPr>
            <a:lvl9pPr indent="-317568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1"/>
              <a:buChar char="■"/>
              <a:defRPr sz="1401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004788" y="9693616"/>
            <a:ext cx="453600" cy="81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500" lIns="91500" spcFirstLastPara="1" rIns="91500" wrap="square" tIns="9150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